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1" r:id="rId2"/>
    <p:sldId id="262" r:id="rId3"/>
  </p:sldIdLst>
  <p:sldSz cx="10691813" cy="15119350"/>
  <p:notesSz cx="6858000" cy="9144000"/>
  <p:defaultTextStyle>
    <a:defPPr>
      <a:defRPr lang="en-US"/>
    </a:defPPr>
    <a:lvl1pPr marL="0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1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6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1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6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3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7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2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oua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FECC00"/>
    <a:srgbClr val="FF9900"/>
    <a:srgbClr val="33CC33"/>
    <a:srgbClr val="28A1DA"/>
    <a:srgbClr val="AA6E3F"/>
    <a:srgbClr val="0E71B8"/>
    <a:srgbClr val="2FA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16" y="-565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79BD-50E5-4BCF-AFBF-23A6F0CCC3A0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218B4-5F3E-459F-8106-6CFCF01F90C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4696801"/>
            <a:ext cx="9088041" cy="32408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8567632"/>
            <a:ext cx="7484269" cy="38638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1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1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7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4" y="605479"/>
            <a:ext cx="2405658" cy="129004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2" y="605479"/>
            <a:ext cx="7038777" cy="129004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28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1" y="9715586"/>
            <a:ext cx="9088041" cy="300287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1" y="6408229"/>
            <a:ext cx="9088041" cy="330735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29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59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18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1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64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37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10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83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91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2" y="3527852"/>
            <a:ext cx="4722217" cy="997807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3527852"/>
            <a:ext cx="4722217" cy="997807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2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3384356"/>
            <a:ext cx="4724074" cy="1410438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297" indent="0">
              <a:buNone/>
              <a:defRPr sz="3200" b="1"/>
            </a:lvl2pPr>
            <a:lvl3pPr marL="1474595" indent="0">
              <a:buNone/>
              <a:defRPr sz="2900" b="1"/>
            </a:lvl3pPr>
            <a:lvl4pPr marL="2211892" indent="0">
              <a:buNone/>
              <a:defRPr sz="2600" b="1"/>
            </a:lvl4pPr>
            <a:lvl5pPr marL="2949191" indent="0">
              <a:buNone/>
              <a:defRPr sz="2600" b="1"/>
            </a:lvl5pPr>
            <a:lvl6pPr marL="3686486" indent="0">
              <a:buNone/>
              <a:defRPr sz="2600" b="1"/>
            </a:lvl6pPr>
            <a:lvl7pPr marL="4423785" indent="0">
              <a:buNone/>
              <a:defRPr sz="2600" b="1"/>
            </a:lvl7pPr>
            <a:lvl8pPr marL="5161082" indent="0">
              <a:buNone/>
              <a:defRPr sz="2600" b="1"/>
            </a:lvl8pPr>
            <a:lvl9pPr marL="589838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4794794"/>
            <a:ext cx="4724074" cy="871112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3384356"/>
            <a:ext cx="4725930" cy="1410438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297" indent="0">
              <a:buNone/>
              <a:defRPr sz="3200" b="1"/>
            </a:lvl2pPr>
            <a:lvl3pPr marL="1474595" indent="0">
              <a:buNone/>
              <a:defRPr sz="2900" b="1"/>
            </a:lvl3pPr>
            <a:lvl4pPr marL="2211892" indent="0">
              <a:buNone/>
              <a:defRPr sz="2600" b="1"/>
            </a:lvl4pPr>
            <a:lvl5pPr marL="2949191" indent="0">
              <a:buNone/>
              <a:defRPr sz="2600" b="1"/>
            </a:lvl5pPr>
            <a:lvl6pPr marL="3686486" indent="0">
              <a:buNone/>
              <a:defRPr sz="2600" b="1"/>
            </a:lvl6pPr>
            <a:lvl7pPr marL="4423785" indent="0">
              <a:buNone/>
              <a:defRPr sz="2600" b="1"/>
            </a:lvl7pPr>
            <a:lvl8pPr marL="5161082" indent="0">
              <a:buNone/>
              <a:defRPr sz="2600" b="1"/>
            </a:lvl8pPr>
            <a:lvl9pPr marL="589838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4794794"/>
            <a:ext cx="4725930" cy="871112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49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37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5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2" y="601974"/>
            <a:ext cx="3517533" cy="256189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601975"/>
            <a:ext cx="5977020" cy="1290394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2" y="3163865"/>
            <a:ext cx="3517533" cy="10342056"/>
          </a:xfrm>
        </p:spPr>
        <p:txBody>
          <a:bodyPr/>
          <a:lstStyle>
            <a:lvl1pPr marL="0" indent="0">
              <a:buNone/>
              <a:defRPr sz="2300"/>
            </a:lvl1pPr>
            <a:lvl2pPr marL="737297" indent="0">
              <a:buNone/>
              <a:defRPr sz="1900"/>
            </a:lvl2pPr>
            <a:lvl3pPr marL="1474595" indent="0">
              <a:buNone/>
              <a:defRPr sz="1600"/>
            </a:lvl3pPr>
            <a:lvl4pPr marL="2211892" indent="0">
              <a:buNone/>
              <a:defRPr sz="1500"/>
            </a:lvl4pPr>
            <a:lvl5pPr marL="2949191" indent="0">
              <a:buNone/>
              <a:defRPr sz="1500"/>
            </a:lvl5pPr>
            <a:lvl6pPr marL="3686486" indent="0">
              <a:buNone/>
              <a:defRPr sz="1500"/>
            </a:lvl6pPr>
            <a:lvl7pPr marL="4423785" indent="0">
              <a:buNone/>
              <a:defRPr sz="1500"/>
            </a:lvl7pPr>
            <a:lvl8pPr marL="5161082" indent="0">
              <a:buNone/>
              <a:defRPr sz="1500"/>
            </a:lvl8pPr>
            <a:lvl9pPr marL="589838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5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10583545"/>
            <a:ext cx="6415088" cy="124944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1350942"/>
            <a:ext cx="6415088" cy="9071610"/>
          </a:xfrm>
        </p:spPr>
        <p:txBody>
          <a:bodyPr/>
          <a:lstStyle>
            <a:lvl1pPr marL="0" indent="0">
              <a:buNone/>
              <a:defRPr sz="5200"/>
            </a:lvl1pPr>
            <a:lvl2pPr marL="737297" indent="0">
              <a:buNone/>
              <a:defRPr sz="4500"/>
            </a:lvl2pPr>
            <a:lvl3pPr marL="1474595" indent="0">
              <a:buNone/>
              <a:defRPr sz="3900"/>
            </a:lvl3pPr>
            <a:lvl4pPr marL="2211892" indent="0">
              <a:buNone/>
              <a:defRPr sz="3200"/>
            </a:lvl4pPr>
            <a:lvl5pPr marL="2949191" indent="0">
              <a:buNone/>
              <a:defRPr sz="3200"/>
            </a:lvl5pPr>
            <a:lvl6pPr marL="3686486" indent="0">
              <a:buNone/>
              <a:defRPr sz="3200"/>
            </a:lvl6pPr>
            <a:lvl7pPr marL="4423785" indent="0">
              <a:buNone/>
              <a:defRPr sz="3200"/>
            </a:lvl7pPr>
            <a:lvl8pPr marL="5161082" indent="0">
              <a:buNone/>
              <a:defRPr sz="3200"/>
            </a:lvl8pPr>
            <a:lvl9pPr marL="5898380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11832992"/>
            <a:ext cx="6415088" cy="1774423"/>
          </a:xfrm>
        </p:spPr>
        <p:txBody>
          <a:bodyPr/>
          <a:lstStyle>
            <a:lvl1pPr marL="0" indent="0">
              <a:buNone/>
              <a:defRPr sz="2300"/>
            </a:lvl1pPr>
            <a:lvl2pPr marL="737297" indent="0">
              <a:buNone/>
              <a:defRPr sz="1900"/>
            </a:lvl2pPr>
            <a:lvl3pPr marL="1474595" indent="0">
              <a:buNone/>
              <a:defRPr sz="1600"/>
            </a:lvl3pPr>
            <a:lvl4pPr marL="2211892" indent="0">
              <a:buNone/>
              <a:defRPr sz="1500"/>
            </a:lvl4pPr>
            <a:lvl5pPr marL="2949191" indent="0">
              <a:buNone/>
              <a:defRPr sz="1500"/>
            </a:lvl5pPr>
            <a:lvl6pPr marL="3686486" indent="0">
              <a:buNone/>
              <a:defRPr sz="1500"/>
            </a:lvl6pPr>
            <a:lvl7pPr marL="4423785" indent="0">
              <a:buNone/>
              <a:defRPr sz="1500"/>
            </a:lvl7pPr>
            <a:lvl8pPr marL="5161082" indent="0">
              <a:buNone/>
              <a:defRPr sz="1500"/>
            </a:lvl8pPr>
            <a:lvl9pPr marL="589838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4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</p:spPr>
        <p:txBody>
          <a:bodyPr vert="horz" lIns="147459" tIns="73730" rIns="147459" bIns="7373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3527852"/>
            <a:ext cx="9622632" cy="9978072"/>
          </a:xfrm>
          <a:prstGeom prst="rect">
            <a:avLst/>
          </a:prstGeom>
        </p:spPr>
        <p:txBody>
          <a:bodyPr vert="horz" lIns="147459" tIns="73730" rIns="147459" bIns="737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91" y="14013401"/>
            <a:ext cx="2494756" cy="804965"/>
          </a:xfrm>
          <a:prstGeom prst="rect">
            <a:avLst/>
          </a:prstGeom>
        </p:spPr>
        <p:txBody>
          <a:bodyPr vert="horz" lIns="147459" tIns="73730" rIns="147459" bIns="7373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B35D3-79F8-49FD-946E-4873BCEBF889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036" y="14013401"/>
            <a:ext cx="3385741" cy="804965"/>
          </a:xfrm>
          <a:prstGeom prst="rect">
            <a:avLst/>
          </a:prstGeom>
        </p:spPr>
        <p:txBody>
          <a:bodyPr vert="horz" lIns="147459" tIns="73730" rIns="147459" bIns="7373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14013401"/>
            <a:ext cx="2494756" cy="804965"/>
          </a:xfrm>
          <a:prstGeom prst="rect">
            <a:avLst/>
          </a:prstGeom>
        </p:spPr>
        <p:txBody>
          <a:bodyPr vert="horz" lIns="147459" tIns="73730" rIns="147459" bIns="7373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284-B583-437B-9575-774F785A888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74595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973" indent="-552973" algn="l" defTabSz="1474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109" indent="-460810" algn="l" defTabSz="1474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245" indent="-368649" algn="l" defTabSz="1474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0542" indent="-368649" algn="l" defTabSz="1474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839" indent="-368649" algn="l" defTabSz="147459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135" indent="-368649" algn="l" defTabSz="1474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2434" indent="-368649" algn="l" defTabSz="1474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9731" indent="-368649" algn="l" defTabSz="1474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7028" indent="-368649" algn="l" defTabSz="1474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297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595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892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191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6486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785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1082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8380" algn="l" defTabSz="14745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http://supromed.eu/images/partenaires/partenaire-5.jpg">
            <a:extLst>
              <a:ext uri="{FF2B5EF4-FFF2-40B4-BE49-F238E27FC236}">
                <a16:creationId xmlns:a16="http://schemas.microsoft.com/office/drawing/2014/main" xmlns="" id="{89A51AA6-EB10-47C7-9B2B-6625087E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68" y="14511349"/>
            <a:ext cx="637774" cy="4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ardrop 2">
            <a:extLst>
              <a:ext uri="{FF2B5EF4-FFF2-40B4-BE49-F238E27FC236}">
                <a16:creationId xmlns:a16="http://schemas.microsoft.com/office/drawing/2014/main" xmlns="" id="{1DD69D3A-B492-4EE9-9244-87E72C22FC8F}"/>
              </a:ext>
            </a:extLst>
          </p:cNvPr>
          <p:cNvSpPr/>
          <p:nvPr/>
        </p:nvSpPr>
        <p:spPr>
          <a:xfrm rot="5400000">
            <a:off x="789252" y="3597826"/>
            <a:ext cx="1662357" cy="1894766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xmlns="" id="{4F68EFE9-D54D-45CD-B244-92E1F5ECA556}"/>
              </a:ext>
            </a:extLst>
          </p:cNvPr>
          <p:cNvSpPr/>
          <p:nvPr/>
        </p:nvSpPr>
        <p:spPr>
          <a:xfrm>
            <a:off x="6232760" y="13045197"/>
            <a:ext cx="687763" cy="671145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32">
            <a:extLst>
              <a:ext uri="{FF2B5EF4-FFF2-40B4-BE49-F238E27FC236}">
                <a16:creationId xmlns:a16="http://schemas.microsoft.com/office/drawing/2014/main" xmlns="" id="{DDD176BB-046C-42F1-B4BB-39E64B76E029}"/>
              </a:ext>
            </a:extLst>
          </p:cNvPr>
          <p:cNvSpPr/>
          <p:nvPr/>
        </p:nvSpPr>
        <p:spPr>
          <a:xfrm>
            <a:off x="3439369" y="7795891"/>
            <a:ext cx="747965" cy="747965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Espace réservé du contenu 25">
            <a:extLst>
              <a:ext uri="{FF2B5EF4-FFF2-40B4-BE49-F238E27FC236}">
                <a16:creationId xmlns:a16="http://schemas.microsoft.com/office/drawing/2014/main" xmlns="" id="{2AEB89BB-7819-4592-B554-C7A615AD32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84" y="3448606"/>
            <a:ext cx="3476743" cy="1891548"/>
          </a:xfrm>
          <a:prstGeom prst="roundRect">
            <a:avLst>
              <a:gd name="adj" fmla="val 16667"/>
            </a:avLst>
          </a:prstGeom>
          <a:ln w="3810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938B6775-713D-45CD-8F63-6A60FFB2F7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0356" y="1766663"/>
            <a:ext cx="9260184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Britannic Bold" panose="020B0903060703020204" pitchFamily="34" charset="0"/>
              </a:rPr>
              <a:t>Sustainable Production in water limited environments of Mediterranean agro-ecosystem</a:t>
            </a:r>
            <a:endParaRPr lang="fr-FR" sz="3200" dirty="0">
              <a:solidFill>
                <a:schemeClr val="accent3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2" name="Imagen 10">
            <a:extLst>
              <a:ext uri="{FF2B5EF4-FFF2-40B4-BE49-F238E27FC236}">
                <a16:creationId xmlns:a16="http://schemas.microsoft.com/office/drawing/2014/main" xmlns="" id="{1A4A5FAD-6C49-4FE4-9894-D8358B88B62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" y="102886"/>
            <a:ext cx="3629660" cy="100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D3B901F6-2519-413C-963F-D797057D252A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73" y="-93816"/>
            <a:ext cx="2457405" cy="129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4" descr="Resultado de imagen de logo of the european commission">
            <a:extLst>
              <a:ext uri="{FF2B5EF4-FFF2-40B4-BE49-F238E27FC236}">
                <a16:creationId xmlns:a16="http://schemas.microsoft.com/office/drawing/2014/main" xmlns="" id="{623D270E-87F1-4903-82FE-0F4A34C8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48" y="51843"/>
            <a:ext cx="1951850" cy="12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 Imagen">
            <a:extLst>
              <a:ext uri="{FF2B5EF4-FFF2-40B4-BE49-F238E27FC236}">
                <a16:creationId xmlns:a16="http://schemas.microsoft.com/office/drawing/2014/main" xmlns="" id="{0ABA7D03-D2A9-4B46-A86D-FAFC63C1C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009" y="6667461"/>
            <a:ext cx="4020111" cy="270547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막힌 원호 34">
            <a:extLst>
              <a:ext uri="{FF2B5EF4-FFF2-40B4-BE49-F238E27FC236}">
                <a16:creationId xmlns:a16="http://schemas.microsoft.com/office/drawing/2014/main" xmlns="" id="{D3066C4E-5950-4C94-AC30-CB797A0FE183}"/>
              </a:ext>
            </a:extLst>
          </p:cNvPr>
          <p:cNvSpPr/>
          <p:nvPr/>
        </p:nvSpPr>
        <p:spPr>
          <a:xfrm>
            <a:off x="170079" y="8940111"/>
            <a:ext cx="4061344" cy="4061344"/>
          </a:xfrm>
          <a:prstGeom prst="blockArc">
            <a:avLst>
              <a:gd name="adj1" fmla="val 5315226"/>
              <a:gd name="adj2" fmla="val 10671772"/>
              <a:gd name="adj3" fmla="val 5500"/>
            </a:avLst>
          </a:prstGeom>
          <a:gradFill>
            <a:gsLst>
              <a:gs pos="77000">
                <a:srgbClr val="92D05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원형: 비어 있음 7">
            <a:extLst>
              <a:ext uri="{FF2B5EF4-FFF2-40B4-BE49-F238E27FC236}">
                <a16:creationId xmlns:a16="http://schemas.microsoft.com/office/drawing/2014/main" xmlns="" id="{B7418E86-4A29-4C3A-85CD-1ED62272D7FD}"/>
              </a:ext>
            </a:extLst>
          </p:cNvPr>
          <p:cNvSpPr/>
          <p:nvPr/>
        </p:nvSpPr>
        <p:spPr>
          <a:xfrm>
            <a:off x="333073" y="8852890"/>
            <a:ext cx="3253279" cy="3253279"/>
          </a:xfrm>
          <a:prstGeom prst="donut">
            <a:avLst>
              <a:gd name="adj" fmla="val 1503"/>
            </a:avLst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Freeform 9">
            <a:extLst>
              <a:ext uri="{FF2B5EF4-FFF2-40B4-BE49-F238E27FC236}">
                <a16:creationId xmlns:a16="http://schemas.microsoft.com/office/drawing/2014/main" xmlns="" id="{09FA39F9-45B5-4F49-815B-CAEB27DA1F13}"/>
              </a:ext>
            </a:extLst>
          </p:cNvPr>
          <p:cNvSpPr/>
          <p:nvPr/>
        </p:nvSpPr>
        <p:spPr>
          <a:xfrm>
            <a:off x="2017597" y="12548245"/>
            <a:ext cx="335097" cy="1881859"/>
          </a:xfrm>
          <a:custGeom>
            <a:avLst/>
            <a:gdLst>
              <a:gd name="connsiteX0" fmla="*/ 171450 w 323850"/>
              <a:gd name="connsiteY0" fmla="*/ 28575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71450 w 323850"/>
              <a:gd name="connsiteY9" fmla="*/ 28575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76225 w 323850"/>
              <a:gd name="connsiteY7" fmla="*/ 0 h 2152650"/>
              <a:gd name="connsiteX8" fmla="*/ 167117 w 323850"/>
              <a:gd name="connsiteY8" fmla="*/ 2573 h 2152650"/>
              <a:gd name="connsiteX0" fmla="*/ 167117 w 327783"/>
              <a:gd name="connsiteY0" fmla="*/ 2573 h 2152650"/>
              <a:gd name="connsiteX1" fmla="*/ 152400 w 327783"/>
              <a:gd name="connsiteY1" fmla="*/ 647700 h 2152650"/>
              <a:gd name="connsiteX2" fmla="*/ 0 w 327783"/>
              <a:gd name="connsiteY2" fmla="*/ 1457325 h 2152650"/>
              <a:gd name="connsiteX3" fmla="*/ 180975 w 327783"/>
              <a:gd name="connsiteY3" fmla="*/ 2152650 h 2152650"/>
              <a:gd name="connsiteX4" fmla="*/ 323850 w 327783"/>
              <a:gd name="connsiteY4" fmla="*/ 2066925 h 2152650"/>
              <a:gd name="connsiteX5" fmla="*/ 161925 w 327783"/>
              <a:gd name="connsiteY5" fmla="*/ 1419225 h 2152650"/>
              <a:gd name="connsiteX6" fmla="*/ 295275 w 327783"/>
              <a:gd name="connsiteY6" fmla="*/ 628650 h 2152650"/>
              <a:gd name="connsiteX7" fmla="*/ 276225 w 327783"/>
              <a:gd name="connsiteY7" fmla="*/ 0 h 2152650"/>
              <a:gd name="connsiteX8" fmla="*/ 167117 w 327783"/>
              <a:gd name="connsiteY8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78793 w 361458"/>
              <a:gd name="connsiteY0" fmla="*/ 2573 h 2152650"/>
              <a:gd name="connsiteX1" fmla="*/ 164076 w 361458"/>
              <a:gd name="connsiteY1" fmla="*/ 647700 h 2152650"/>
              <a:gd name="connsiteX2" fmla="*/ 11676 w 361458"/>
              <a:gd name="connsiteY2" fmla="*/ 1457325 h 2152650"/>
              <a:gd name="connsiteX3" fmla="*/ 192651 w 361458"/>
              <a:gd name="connsiteY3" fmla="*/ 2152650 h 2152650"/>
              <a:gd name="connsiteX4" fmla="*/ 335526 w 361458"/>
              <a:gd name="connsiteY4" fmla="*/ 2066925 h 2152650"/>
              <a:gd name="connsiteX5" fmla="*/ 173601 w 361458"/>
              <a:gd name="connsiteY5" fmla="*/ 1419225 h 2152650"/>
              <a:gd name="connsiteX6" fmla="*/ 306951 w 361458"/>
              <a:gd name="connsiteY6" fmla="*/ 628650 h 2152650"/>
              <a:gd name="connsiteX7" fmla="*/ 360986 w 361458"/>
              <a:gd name="connsiteY7" fmla="*/ 216050 h 2152650"/>
              <a:gd name="connsiteX8" fmla="*/ 287901 w 361458"/>
              <a:gd name="connsiteY8" fmla="*/ 0 h 2152650"/>
              <a:gd name="connsiteX9" fmla="*/ 178793 w 361458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35526 w 361849"/>
              <a:gd name="connsiteY4" fmla="*/ 2066925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61528 w 361849"/>
              <a:gd name="connsiteY4" fmla="*/ 2131929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528"/>
              <a:gd name="connsiteY0" fmla="*/ 2573 h 2152650"/>
              <a:gd name="connsiteX1" fmla="*/ 164076 w 361528"/>
              <a:gd name="connsiteY1" fmla="*/ 647700 h 2152650"/>
              <a:gd name="connsiteX2" fmla="*/ 11676 w 361528"/>
              <a:gd name="connsiteY2" fmla="*/ 1457325 h 2152650"/>
              <a:gd name="connsiteX3" fmla="*/ 192651 w 361528"/>
              <a:gd name="connsiteY3" fmla="*/ 2152650 h 2152650"/>
              <a:gd name="connsiteX4" fmla="*/ 361528 w 361528"/>
              <a:gd name="connsiteY4" fmla="*/ 2131929 h 2152650"/>
              <a:gd name="connsiteX5" fmla="*/ 173601 w 361528"/>
              <a:gd name="connsiteY5" fmla="*/ 1419225 h 2152650"/>
              <a:gd name="connsiteX6" fmla="*/ 315618 w 361528"/>
              <a:gd name="connsiteY6" fmla="*/ 654652 h 2152650"/>
              <a:gd name="connsiteX7" fmla="*/ 287901 w 361528"/>
              <a:gd name="connsiteY7" fmla="*/ 0 h 2152650"/>
              <a:gd name="connsiteX8" fmla="*/ 178793 w 361528"/>
              <a:gd name="connsiteY8" fmla="*/ 2573 h 2152650"/>
              <a:gd name="connsiteX0" fmla="*/ 178793 w 374776"/>
              <a:gd name="connsiteY0" fmla="*/ 2573 h 2152650"/>
              <a:gd name="connsiteX1" fmla="*/ 164076 w 374776"/>
              <a:gd name="connsiteY1" fmla="*/ 647700 h 2152650"/>
              <a:gd name="connsiteX2" fmla="*/ 11676 w 374776"/>
              <a:gd name="connsiteY2" fmla="*/ 1457325 h 2152650"/>
              <a:gd name="connsiteX3" fmla="*/ 192651 w 374776"/>
              <a:gd name="connsiteY3" fmla="*/ 2152650 h 2152650"/>
              <a:gd name="connsiteX4" fmla="*/ 361528 w 374776"/>
              <a:gd name="connsiteY4" fmla="*/ 2131929 h 2152650"/>
              <a:gd name="connsiteX5" fmla="*/ 173601 w 374776"/>
              <a:gd name="connsiteY5" fmla="*/ 1419225 h 2152650"/>
              <a:gd name="connsiteX6" fmla="*/ 315618 w 374776"/>
              <a:gd name="connsiteY6" fmla="*/ 654652 h 2152650"/>
              <a:gd name="connsiteX7" fmla="*/ 287901 w 374776"/>
              <a:gd name="connsiteY7" fmla="*/ 0 h 2152650"/>
              <a:gd name="connsiteX8" fmla="*/ 178793 w 374776"/>
              <a:gd name="connsiteY8" fmla="*/ 2573 h 2152650"/>
              <a:gd name="connsiteX0" fmla="*/ 178793 w 391181"/>
              <a:gd name="connsiteY0" fmla="*/ 2573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78793 w 391181"/>
              <a:gd name="connsiteY8" fmla="*/ 2573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50132 w 392855"/>
              <a:gd name="connsiteY0" fmla="*/ 15574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50132 w 392855"/>
              <a:gd name="connsiteY8" fmla="*/ 15574 h 2152650"/>
              <a:gd name="connsiteX0" fmla="*/ 132798 w 392855"/>
              <a:gd name="connsiteY0" fmla="*/ 11240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32798 w 392855"/>
              <a:gd name="connsiteY8" fmla="*/ 11240 h 2152650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46589 w 418794"/>
              <a:gd name="connsiteY0" fmla="*/ 0 h 2158745"/>
              <a:gd name="connsiteX1" fmla="*/ 179541 w 418794"/>
              <a:gd name="connsiteY1" fmla="*/ 653795 h 2158745"/>
              <a:gd name="connsiteX2" fmla="*/ 22807 w 418794"/>
              <a:gd name="connsiteY2" fmla="*/ 1463420 h 2158745"/>
              <a:gd name="connsiteX3" fmla="*/ 225450 w 418794"/>
              <a:gd name="connsiteY3" fmla="*/ 2158745 h 2158745"/>
              <a:gd name="connsiteX4" fmla="*/ 394327 w 418794"/>
              <a:gd name="connsiteY4" fmla="*/ 2138024 h 2158745"/>
              <a:gd name="connsiteX5" fmla="*/ 206400 w 418794"/>
              <a:gd name="connsiteY5" fmla="*/ 1425320 h 2158745"/>
              <a:gd name="connsiteX6" fmla="*/ 348417 w 418794"/>
              <a:gd name="connsiteY6" fmla="*/ 660747 h 2158745"/>
              <a:gd name="connsiteX7" fmla="*/ 320700 w 418794"/>
              <a:gd name="connsiteY7" fmla="*/ 6095 h 2158745"/>
              <a:gd name="connsiteX8" fmla="*/ 146589 w 418794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2139 w 408867"/>
              <a:gd name="connsiteY5" fmla="*/ 1442655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388246"/>
              <a:gd name="connsiteY0" fmla="*/ 0 h 2158745"/>
              <a:gd name="connsiteX1" fmla="*/ 169614 w 388246"/>
              <a:gd name="connsiteY1" fmla="*/ 653795 h 2158745"/>
              <a:gd name="connsiteX2" fmla="*/ 12880 w 388246"/>
              <a:gd name="connsiteY2" fmla="*/ 1463420 h 2158745"/>
              <a:gd name="connsiteX3" fmla="*/ 215523 w 388246"/>
              <a:gd name="connsiteY3" fmla="*/ 2158745 h 2158745"/>
              <a:gd name="connsiteX4" fmla="*/ 384400 w 388246"/>
              <a:gd name="connsiteY4" fmla="*/ 2138024 h 2158745"/>
              <a:gd name="connsiteX5" fmla="*/ 183472 w 388246"/>
              <a:gd name="connsiteY5" fmla="*/ 1464323 h 2158745"/>
              <a:gd name="connsiteX6" fmla="*/ 338490 w 388246"/>
              <a:gd name="connsiteY6" fmla="*/ 660747 h 2158745"/>
              <a:gd name="connsiteX7" fmla="*/ 266867 w 388246"/>
              <a:gd name="connsiteY7" fmla="*/ 6095 h 2158745"/>
              <a:gd name="connsiteX8" fmla="*/ 136662 w 388246"/>
              <a:gd name="connsiteY8" fmla="*/ 0 h 2158745"/>
              <a:gd name="connsiteX0" fmla="*/ 136662 w 384400"/>
              <a:gd name="connsiteY0" fmla="*/ 0 h 2158745"/>
              <a:gd name="connsiteX1" fmla="*/ 169614 w 384400"/>
              <a:gd name="connsiteY1" fmla="*/ 653795 h 2158745"/>
              <a:gd name="connsiteX2" fmla="*/ 12880 w 384400"/>
              <a:gd name="connsiteY2" fmla="*/ 1463420 h 2158745"/>
              <a:gd name="connsiteX3" fmla="*/ 215523 w 384400"/>
              <a:gd name="connsiteY3" fmla="*/ 2158745 h 2158745"/>
              <a:gd name="connsiteX4" fmla="*/ 384400 w 384400"/>
              <a:gd name="connsiteY4" fmla="*/ 2138024 h 2158745"/>
              <a:gd name="connsiteX5" fmla="*/ 183472 w 384400"/>
              <a:gd name="connsiteY5" fmla="*/ 1464323 h 2158745"/>
              <a:gd name="connsiteX6" fmla="*/ 309219 w 384400"/>
              <a:gd name="connsiteY6" fmla="*/ 631477 h 2158745"/>
              <a:gd name="connsiteX7" fmla="*/ 266867 w 384400"/>
              <a:gd name="connsiteY7" fmla="*/ 6095 h 2158745"/>
              <a:gd name="connsiteX8" fmla="*/ 136662 w 384400"/>
              <a:gd name="connsiteY8" fmla="*/ 0 h 2158745"/>
              <a:gd name="connsiteX0" fmla="*/ 136662 w 384400"/>
              <a:gd name="connsiteY0" fmla="*/ 0 h 2158745"/>
              <a:gd name="connsiteX1" fmla="*/ 169614 w 384400"/>
              <a:gd name="connsiteY1" fmla="*/ 653795 h 2158745"/>
              <a:gd name="connsiteX2" fmla="*/ 12880 w 384400"/>
              <a:gd name="connsiteY2" fmla="*/ 1463420 h 2158745"/>
              <a:gd name="connsiteX3" fmla="*/ 215523 w 384400"/>
              <a:gd name="connsiteY3" fmla="*/ 2158745 h 2158745"/>
              <a:gd name="connsiteX4" fmla="*/ 384400 w 384400"/>
              <a:gd name="connsiteY4" fmla="*/ 2138024 h 2158745"/>
              <a:gd name="connsiteX5" fmla="*/ 139567 w 384400"/>
              <a:gd name="connsiteY5" fmla="*/ 1464322 h 2158745"/>
              <a:gd name="connsiteX6" fmla="*/ 309219 w 384400"/>
              <a:gd name="connsiteY6" fmla="*/ 631477 h 2158745"/>
              <a:gd name="connsiteX7" fmla="*/ 266867 w 384400"/>
              <a:gd name="connsiteY7" fmla="*/ 6095 h 2158745"/>
              <a:gd name="connsiteX8" fmla="*/ 136662 w 384400"/>
              <a:gd name="connsiteY8" fmla="*/ 0 h 215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400" h="2158745">
                <a:moveTo>
                  <a:pt x="136662" y="0"/>
                </a:moveTo>
                <a:cubicBezTo>
                  <a:pt x="357106" y="423057"/>
                  <a:pt x="226524" y="447420"/>
                  <a:pt x="169614" y="653795"/>
                </a:cubicBezTo>
                <a:cubicBezTo>
                  <a:pt x="62476" y="928004"/>
                  <a:pt x="-35995" y="1228214"/>
                  <a:pt x="12880" y="1463420"/>
                </a:cubicBezTo>
                <a:cubicBezTo>
                  <a:pt x="90539" y="1695195"/>
                  <a:pt x="124862" y="1909635"/>
                  <a:pt x="215523" y="2158745"/>
                </a:cubicBezTo>
                <a:lnTo>
                  <a:pt x="384400" y="2138024"/>
                </a:lnTo>
                <a:cubicBezTo>
                  <a:pt x="291422" y="1891788"/>
                  <a:pt x="202209" y="1701890"/>
                  <a:pt x="139567" y="1464322"/>
                </a:cubicBezTo>
                <a:cubicBezTo>
                  <a:pt x="80011" y="1200797"/>
                  <a:pt x="191096" y="899335"/>
                  <a:pt x="309219" y="631477"/>
                </a:cubicBezTo>
                <a:cubicBezTo>
                  <a:pt x="380273" y="429608"/>
                  <a:pt x="419680" y="335791"/>
                  <a:pt x="266867" y="6095"/>
                </a:cubicBezTo>
                <a:cubicBezTo>
                  <a:pt x="208830" y="4063"/>
                  <a:pt x="194699" y="2032"/>
                  <a:pt x="136662" y="0"/>
                </a:cubicBezTo>
                <a:close/>
              </a:path>
            </a:pathLst>
          </a:cu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77" name="Group 2">
            <a:extLst>
              <a:ext uri="{FF2B5EF4-FFF2-40B4-BE49-F238E27FC236}">
                <a16:creationId xmlns:a16="http://schemas.microsoft.com/office/drawing/2014/main" xmlns="" id="{96354DAF-8B23-4401-80C0-9DCC9AAB2FB3}"/>
              </a:ext>
            </a:extLst>
          </p:cNvPr>
          <p:cNvGrpSpPr/>
          <p:nvPr/>
        </p:nvGrpSpPr>
        <p:grpSpPr>
          <a:xfrm rot="16544206">
            <a:off x="592371" y="12806228"/>
            <a:ext cx="1175622" cy="1694211"/>
            <a:chOff x="967240" y="3289369"/>
            <a:chExt cx="1100200" cy="1585520"/>
          </a:xfrm>
          <a:gradFill>
            <a:gsLst>
              <a:gs pos="77000">
                <a:srgbClr val="92D050"/>
              </a:gs>
              <a:gs pos="100000">
                <a:srgbClr val="92D050"/>
              </a:gs>
            </a:gsLst>
            <a:lin ang="5400000" scaled="1"/>
          </a:gradFill>
        </p:grpSpPr>
        <p:sp>
          <p:nvSpPr>
            <p:cNvPr id="75" name="Freeform 3">
              <a:extLst>
                <a:ext uri="{FF2B5EF4-FFF2-40B4-BE49-F238E27FC236}">
                  <a16:creationId xmlns:a16="http://schemas.microsoft.com/office/drawing/2014/main" xmlns="" id="{AA97657E-30F6-4B54-A24F-16994007F7E9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6" name="Freeform 4">
              <a:extLst>
                <a:ext uri="{FF2B5EF4-FFF2-40B4-BE49-F238E27FC236}">
                  <a16:creationId xmlns:a16="http://schemas.microsoft.com/office/drawing/2014/main" xmlns="" id="{94C14B8F-8814-45E2-B039-EA83AC8EB11F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79" name="Freeform 13">
            <a:extLst>
              <a:ext uri="{FF2B5EF4-FFF2-40B4-BE49-F238E27FC236}">
                <a16:creationId xmlns:a16="http://schemas.microsoft.com/office/drawing/2014/main" xmlns="" id="{2A5062F9-137B-4D0C-AE16-FF872AAE66FC}"/>
              </a:ext>
            </a:extLst>
          </p:cNvPr>
          <p:cNvSpPr/>
          <p:nvPr/>
        </p:nvSpPr>
        <p:spPr>
          <a:xfrm rot="4904672">
            <a:off x="2416589" y="12905851"/>
            <a:ext cx="336117" cy="946611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83" name="Group 15">
            <a:extLst>
              <a:ext uri="{FF2B5EF4-FFF2-40B4-BE49-F238E27FC236}">
                <a16:creationId xmlns:a16="http://schemas.microsoft.com/office/drawing/2014/main" xmlns="" id="{839A2E22-E6DC-46EB-8192-AA2F2A142FA6}"/>
              </a:ext>
            </a:extLst>
          </p:cNvPr>
          <p:cNvGrpSpPr/>
          <p:nvPr/>
        </p:nvGrpSpPr>
        <p:grpSpPr>
          <a:xfrm rot="3111980">
            <a:off x="2404939" y="11060579"/>
            <a:ext cx="1504317" cy="2167896"/>
            <a:chOff x="967240" y="3289369"/>
            <a:chExt cx="1100200" cy="1585520"/>
          </a:xfrm>
          <a:solidFill>
            <a:srgbClr val="9BBB59"/>
          </a:solidFill>
        </p:grpSpPr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BB8FB7AA-C640-4462-9BED-062C4F0B7D1D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4CA78B28-0C34-45C5-8037-27A44C1745F2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85" name="Freeform 19">
            <a:extLst>
              <a:ext uri="{FF2B5EF4-FFF2-40B4-BE49-F238E27FC236}">
                <a16:creationId xmlns:a16="http://schemas.microsoft.com/office/drawing/2014/main" xmlns="" id="{1794C602-FD14-4BBB-8019-4C2B8E609470}"/>
              </a:ext>
            </a:extLst>
          </p:cNvPr>
          <p:cNvSpPr/>
          <p:nvPr/>
        </p:nvSpPr>
        <p:spPr>
          <a:xfrm rot="3762166">
            <a:off x="2658348" y="13130518"/>
            <a:ext cx="535048" cy="1506856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gradFill>
            <a:gsLst>
              <a:gs pos="77000">
                <a:srgbClr val="92D05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막힌 원호 34">
            <a:extLst>
              <a:ext uri="{FF2B5EF4-FFF2-40B4-BE49-F238E27FC236}">
                <a16:creationId xmlns:a16="http://schemas.microsoft.com/office/drawing/2014/main" xmlns="" id="{B880122E-7941-4DA4-99C5-BBCA6DB39182}"/>
              </a:ext>
            </a:extLst>
          </p:cNvPr>
          <p:cNvSpPr/>
          <p:nvPr/>
        </p:nvSpPr>
        <p:spPr>
          <a:xfrm>
            <a:off x="170079" y="8940112"/>
            <a:ext cx="4061344" cy="4061344"/>
          </a:xfrm>
          <a:prstGeom prst="blockArc">
            <a:avLst>
              <a:gd name="adj1" fmla="val 5315226"/>
              <a:gd name="adj2" fmla="val 10671772"/>
              <a:gd name="adj3" fmla="val 5500"/>
            </a:avLst>
          </a:prstGeom>
          <a:solidFill>
            <a:srgbClr val="9BBB5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91" name="Group 2">
            <a:extLst>
              <a:ext uri="{FF2B5EF4-FFF2-40B4-BE49-F238E27FC236}">
                <a16:creationId xmlns:a16="http://schemas.microsoft.com/office/drawing/2014/main" xmlns="" id="{94B2BF09-B141-4330-A998-672EBE2F1DD3}"/>
              </a:ext>
            </a:extLst>
          </p:cNvPr>
          <p:cNvGrpSpPr/>
          <p:nvPr/>
        </p:nvGrpSpPr>
        <p:grpSpPr>
          <a:xfrm rot="16544206">
            <a:off x="592371" y="12806229"/>
            <a:ext cx="1175622" cy="1694211"/>
            <a:chOff x="967240" y="3289369"/>
            <a:chExt cx="1100200" cy="1585520"/>
          </a:xfrm>
          <a:gradFill>
            <a:gsLst>
              <a:gs pos="77000">
                <a:srgbClr val="92D050"/>
              </a:gs>
              <a:gs pos="100000">
                <a:srgbClr val="92D050"/>
              </a:gs>
            </a:gsLst>
            <a:lin ang="5400000" scaled="1"/>
          </a:gradFill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xmlns="" id="{4EDDC525-0487-47F6-96DB-5B13D92ED902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rgbClr val="9BBB59"/>
            </a:solidFill>
            <a:ln>
              <a:solidFill>
                <a:srgbClr val="9BB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0" name="Freeform 4">
              <a:extLst>
                <a:ext uri="{FF2B5EF4-FFF2-40B4-BE49-F238E27FC236}">
                  <a16:creationId xmlns:a16="http://schemas.microsoft.com/office/drawing/2014/main" xmlns="" id="{245149A4-7F29-4E0B-8968-E927843EC979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rgbClr val="9BBB59"/>
            </a:solidFill>
            <a:ln>
              <a:solidFill>
                <a:srgbClr val="9BB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93" name="Freeform 19">
            <a:extLst>
              <a:ext uri="{FF2B5EF4-FFF2-40B4-BE49-F238E27FC236}">
                <a16:creationId xmlns:a16="http://schemas.microsoft.com/office/drawing/2014/main" xmlns="" id="{67094068-5ADD-4980-9CD8-6097FC918C24}"/>
              </a:ext>
            </a:extLst>
          </p:cNvPr>
          <p:cNvSpPr/>
          <p:nvPr/>
        </p:nvSpPr>
        <p:spPr>
          <a:xfrm rot="3762166">
            <a:off x="2658348" y="13130520"/>
            <a:ext cx="535048" cy="1506856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xmlns="" id="{CC122DF5-BF23-4900-A0E0-3B9CDBBF71A2}"/>
              </a:ext>
            </a:extLst>
          </p:cNvPr>
          <p:cNvSpPr>
            <a:spLocks noChangeAspect="1"/>
          </p:cNvSpPr>
          <p:nvPr/>
        </p:nvSpPr>
        <p:spPr>
          <a:xfrm>
            <a:off x="1081560" y="11154941"/>
            <a:ext cx="299731" cy="29973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9BBB5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ed Rectangle 2">
            <a:extLst>
              <a:ext uri="{FF2B5EF4-FFF2-40B4-BE49-F238E27FC236}">
                <a16:creationId xmlns:a16="http://schemas.microsoft.com/office/drawing/2014/main" xmlns="" id="{D34C1AC4-6D57-4EC1-904A-FF622F127809}"/>
              </a:ext>
            </a:extLst>
          </p:cNvPr>
          <p:cNvSpPr/>
          <p:nvPr/>
        </p:nvSpPr>
        <p:spPr>
          <a:xfrm>
            <a:off x="2363555" y="11135144"/>
            <a:ext cx="356821" cy="33748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xmlns="" id="{4E416E5B-291D-461F-8B8B-1DDD80BAAD37}"/>
              </a:ext>
            </a:extLst>
          </p:cNvPr>
          <p:cNvSpPr/>
          <p:nvPr/>
        </p:nvSpPr>
        <p:spPr>
          <a:xfrm>
            <a:off x="1705533" y="11154941"/>
            <a:ext cx="348092" cy="31768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108" name="Rectangle : avec coins arrondis en diagonale 107">
            <a:extLst>
              <a:ext uri="{FF2B5EF4-FFF2-40B4-BE49-F238E27FC236}">
                <a16:creationId xmlns:a16="http://schemas.microsoft.com/office/drawing/2014/main" xmlns="" id="{8F8ECA18-5E50-4BD5-8EB1-840CBE158D99}"/>
              </a:ext>
            </a:extLst>
          </p:cNvPr>
          <p:cNvSpPr/>
          <p:nvPr/>
        </p:nvSpPr>
        <p:spPr>
          <a:xfrm>
            <a:off x="1063394" y="9176068"/>
            <a:ext cx="1717648" cy="320062"/>
          </a:xfrm>
          <a:prstGeom prst="round2Diag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supromed.eu 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xmlns="" id="{CD306E36-97F8-4317-8138-BB422A1EB2D5}"/>
              </a:ext>
            </a:extLst>
          </p:cNvPr>
          <p:cNvSpPr txBox="1"/>
          <p:nvPr/>
        </p:nvSpPr>
        <p:spPr>
          <a:xfrm flipH="1">
            <a:off x="5077070" y="9593486"/>
            <a:ext cx="53469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 err="1">
                <a:latin typeface="Georgia" panose="02040502050405020303" pitchFamily="18" charset="0"/>
              </a:rPr>
              <a:t>University</a:t>
            </a:r>
            <a:r>
              <a:rPr lang="fr-FR" sz="1600" dirty="0">
                <a:latin typeface="Georgia" panose="02040502050405020303" pitchFamily="18" charset="0"/>
              </a:rPr>
              <a:t> of Castille-La </a:t>
            </a:r>
            <a:r>
              <a:rPr lang="fr-FR" sz="1600" dirty="0" err="1">
                <a:latin typeface="Georgia" panose="02040502050405020303" pitchFamily="18" charset="0"/>
              </a:rPr>
              <a:t>Mancha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b="1" dirty="0">
                <a:latin typeface="Georgia" panose="02040502050405020303" pitchFamily="18" charset="0"/>
              </a:rPr>
              <a:t>(Spain)</a:t>
            </a:r>
            <a:endParaRPr lang="fr-FR" sz="1600" dirty="0">
              <a:latin typeface="Georgia" panose="02040502050405020303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Georgia" panose="02040502050405020303" pitchFamily="18" charset="0"/>
              </a:rPr>
              <a:t>Provincial Agricultural </a:t>
            </a:r>
            <a:r>
              <a:rPr lang="fr-FR" sz="1600" dirty="0" err="1">
                <a:latin typeface="Georgia" panose="02040502050405020303" pitchFamily="18" charset="0"/>
              </a:rPr>
              <a:t>Technical</a:t>
            </a:r>
            <a:r>
              <a:rPr lang="fr-FR" sz="1600" dirty="0">
                <a:latin typeface="Georgia" panose="02040502050405020303" pitchFamily="18" charset="0"/>
              </a:rPr>
              <a:t> Institute </a:t>
            </a:r>
            <a:r>
              <a:rPr lang="fr-FR" sz="1600" b="1" dirty="0">
                <a:latin typeface="Georgia" panose="02040502050405020303" pitchFamily="18" charset="0"/>
              </a:rPr>
              <a:t>(Spain)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Georgia" panose="02040502050405020303" pitchFamily="18" charset="0"/>
              </a:rPr>
              <a:t>Grupo </a:t>
            </a:r>
            <a:r>
              <a:rPr lang="fr-FR" sz="1600" dirty="0" err="1">
                <a:latin typeface="Georgia" panose="02040502050405020303" pitchFamily="18" charset="0"/>
              </a:rPr>
              <a:t>Hispatec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Informatica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Empresarial</a:t>
            </a:r>
            <a:r>
              <a:rPr lang="fr-FR" sz="1600" dirty="0">
                <a:latin typeface="Georgia" panose="02040502050405020303" pitchFamily="18" charset="0"/>
              </a:rPr>
              <a:t> S.A. </a:t>
            </a:r>
            <a:r>
              <a:rPr lang="fr-FR" sz="1600" b="1" dirty="0">
                <a:latin typeface="Georgia" panose="02040502050405020303" pitchFamily="18" charset="0"/>
              </a:rPr>
              <a:t>(Spain)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 err="1">
                <a:latin typeface="Georgia" panose="02040502050405020303" pitchFamily="18" charset="0"/>
              </a:rPr>
              <a:t>University</a:t>
            </a:r>
            <a:r>
              <a:rPr lang="fr-FR" sz="1600" dirty="0">
                <a:latin typeface="Georgia" panose="02040502050405020303" pitchFamily="18" charset="0"/>
              </a:rPr>
              <a:t> of </a:t>
            </a:r>
            <a:r>
              <a:rPr lang="fr-FR" sz="1600" dirty="0" err="1">
                <a:latin typeface="Georgia" panose="02040502050405020303" pitchFamily="18" charset="0"/>
              </a:rPr>
              <a:t>Thessaly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b="1" dirty="0">
                <a:latin typeface="Georgia" panose="02040502050405020303" pitchFamily="18" charset="0"/>
              </a:rPr>
              <a:t>(</a:t>
            </a:r>
            <a:r>
              <a:rPr lang="fr-FR" sz="1600" b="1" dirty="0" err="1">
                <a:latin typeface="Georgia" panose="02040502050405020303" pitchFamily="18" charset="0"/>
              </a:rPr>
              <a:t>Greece</a:t>
            </a:r>
            <a:r>
              <a:rPr lang="fr-FR" sz="1600" b="1" dirty="0">
                <a:latin typeface="Georgia" panose="02040502050405020303" pitchFamily="18" charset="0"/>
              </a:rPr>
              <a:t>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Georgia" panose="02040502050405020303" pitchFamily="18" charset="0"/>
              </a:rPr>
              <a:t>3D </a:t>
            </a:r>
            <a:r>
              <a:rPr lang="fr-FR" sz="1600" dirty="0" err="1">
                <a:latin typeface="Georgia" panose="02040502050405020303" pitchFamily="18" charset="0"/>
              </a:rPr>
              <a:t>s.a.</a:t>
            </a:r>
            <a:r>
              <a:rPr lang="fr-FR" sz="1600" dirty="0">
                <a:latin typeface="Georgia" panose="02040502050405020303" pitchFamily="18" charset="0"/>
              </a:rPr>
              <a:t> General Aviation Application </a:t>
            </a:r>
            <a:r>
              <a:rPr lang="fr-FR" sz="1600" b="1" dirty="0">
                <a:latin typeface="Georgia" panose="02040502050405020303" pitchFamily="18" charset="0"/>
              </a:rPr>
              <a:t>(</a:t>
            </a:r>
            <a:r>
              <a:rPr lang="fr-FR" sz="1600" b="1" dirty="0" err="1">
                <a:latin typeface="Georgia" panose="02040502050405020303" pitchFamily="18" charset="0"/>
              </a:rPr>
              <a:t>Greece</a:t>
            </a:r>
            <a:r>
              <a:rPr lang="fr-FR" sz="1600" b="1" dirty="0">
                <a:latin typeface="Georgia" panose="02040502050405020303" pitchFamily="18" charset="0"/>
              </a:rPr>
              <a:t>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National research Institute of rural engineering, Water and Forests (INRGREF)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b="1" dirty="0">
                <a:latin typeface="Georgia" panose="02040502050405020303" pitchFamily="18" charset="0"/>
              </a:rPr>
              <a:t>(</a:t>
            </a:r>
            <a:r>
              <a:rPr lang="fr-FR" sz="1600" b="1" dirty="0" err="1">
                <a:latin typeface="Georgia" panose="02040502050405020303" pitchFamily="18" charset="0"/>
              </a:rPr>
              <a:t>Tunisia</a:t>
            </a:r>
            <a:r>
              <a:rPr lang="fr-FR" sz="1600" b="1" dirty="0">
                <a:latin typeface="Georgia" panose="02040502050405020303" pitchFamily="18" charset="0"/>
              </a:rPr>
              <a:t>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>
                <a:latin typeface="Georgia" panose="02040502050405020303" pitchFamily="18" charset="0"/>
              </a:rPr>
              <a:t>National Institute of Field </a:t>
            </a:r>
            <a:r>
              <a:rPr lang="fr-FR" sz="1600" dirty="0" err="1">
                <a:latin typeface="Georgia" panose="02040502050405020303" pitchFamily="18" charset="0"/>
              </a:rPr>
              <a:t>Crops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b="1" dirty="0">
                <a:latin typeface="Georgia" panose="02040502050405020303" pitchFamily="18" charset="0"/>
              </a:rPr>
              <a:t>(</a:t>
            </a:r>
            <a:r>
              <a:rPr lang="fr-FR" sz="1600" b="1" dirty="0" err="1">
                <a:latin typeface="Georgia" panose="02040502050405020303" pitchFamily="18" charset="0"/>
              </a:rPr>
              <a:t>Tunisia</a:t>
            </a:r>
            <a:r>
              <a:rPr lang="fr-FR" sz="1600" b="1" dirty="0">
                <a:latin typeface="Georgia" panose="02040502050405020303" pitchFamily="18" charset="0"/>
              </a:rPr>
              <a:t>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 err="1">
                <a:latin typeface="Georgia" panose="02040502050405020303" pitchFamily="18" charset="0"/>
              </a:rPr>
              <a:t>Technical</a:t>
            </a:r>
            <a:r>
              <a:rPr lang="fr-FR" sz="1600" dirty="0">
                <a:latin typeface="Georgia" panose="02040502050405020303" pitchFamily="18" charset="0"/>
              </a:rPr>
              <a:t> Unit of The Euro-</a:t>
            </a:r>
            <a:r>
              <a:rPr lang="fr-FR" sz="1600" dirty="0" err="1">
                <a:latin typeface="Georgia" panose="02040502050405020303" pitchFamily="18" charset="0"/>
              </a:rPr>
              <a:t>Mediterranean</a:t>
            </a:r>
            <a:r>
              <a:rPr lang="fr-FR" sz="1600" dirty="0">
                <a:latin typeface="Georgia" panose="02040502050405020303" pitchFamily="18" charset="0"/>
              </a:rPr>
              <a:t> Information System on Know-how in the Water </a:t>
            </a:r>
            <a:r>
              <a:rPr lang="fr-FR" sz="1600" dirty="0" err="1">
                <a:latin typeface="Georgia" panose="02040502050405020303" pitchFamily="18" charset="0"/>
              </a:rPr>
              <a:t>sector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b="1" dirty="0">
                <a:latin typeface="Georgia" panose="02040502050405020303" pitchFamily="18" charset="0"/>
              </a:rPr>
              <a:t>(France)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 err="1">
                <a:latin typeface="Georgia" panose="02040502050405020303" pitchFamily="18" charset="0"/>
              </a:rPr>
              <a:t>Difaf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b="1" dirty="0">
                <a:latin typeface="Georgia" panose="02040502050405020303" pitchFamily="18" charset="0"/>
              </a:rPr>
              <a:t>(Lebanon)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Lebanese University, Faculty of Agronomy </a:t>
            </a:r>
            <a:r>
              <a:rPr lang="en-US" sz="1600" b="1" dirty="0">
                <a:latin typeface="Georgia" panose="02040502050405020303" pitchFamily="18" charset="0"/>
              </a:rPr>
              <a:t>(Lebanon)</a:t>
            </a:r>
            <a:endParaRPr lang="fr-FR" sz="1600" b="1" dirty="0">
              <a:latin typeface="Georgia" panose="02040502050405020303" pitchFamily="18" charset="0"/>
            </a:endParaRPr>
          </a:p>
          <a:p>
            <a:endParaRPr lang="fr-FR" dirty="0"/>
          </a:p>
        </p:txBody>
      </p:sp>
      <p:sp>
        <p:nvSpPr>
          <p:cNvPr id="113" name="Teardrop 2">
            <a:extLst>
              <a:ext uri="{FF2B5EF4-FFF2-40B4-BE49-F238E27FC236}">
                <a16:creationId xmlns:a16="http://schemas.microsoft.com/office/drawing/2014/main" xmlns="" id="{4538D83D-345F-408F-B1A2-322D1D916BC2}"/>
              </a:ext>
            </a:extLst>
          </p:cNvPr>
          <p:cNvSpPr/>
          <p:nvPr/>
        </p:nvSpPr>
        <p:spPr>
          <a:xfrm rot="5400000">
            <a:off x="8312666" y="1373525"/>
            <a:ext cx="1944000" cy="186348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xmlns="" id="{C0B4A90C-94B0-4878-B06F-017AD7AFB5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98" y="14516201"/>
            <a:ext cx="869750" cy="441254"/>
          </a:xfrm>
          <a:prstGeom prst="rect">
            <a:avLst/>
          </a:prstGeom>
        </p:spPr>
      </p:pic>
      <p:pic>
        <p:nvPicPr>
          <p:cNvPr id="124" name="Picture 1" descr="ITAP">
            <a:extLst>
              <a:ext uri="{FF2B5EF4-FFF2-40B4-BE49-F238E27FC236}">
                <a16:creationId xmlns:a16="http://schemas.microsoft.com/office/drawing/2014/main" xmlns="" id="{2F43D35D-2ED2-46F8-9353-5F314E70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5591" r="8647" b="25847"/>
          <a:stretch/>
        </p:blipFill>
        <p:spPr bwMode="auto">
          <a:xfrm>
            <a:off x="1542302" y="14544609"/>
            <a:ext cx="1142178" cy="4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2" descr="http://supromed.eu/images/partenaires/3D__LOGO_en.jpg">
            <a:extLst>
              <a:ext uri="{FF2B5EF4-FFF2-40B4-BE49-F238E27FC236}">
                <a16:creationId xmlns:a16="http://schemas.microsoft.com/office/drawing/2014/main" xmlns="" id="{09F49E95-8115-4268-9CDE-CAF0F85C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96" y="14546494"/>
            <a:ext cx="1042872" cy="4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http://supromed.eu/images/partenaires/partenaire-6.jpg">
            <a:extLst>
              <a:ext uri="{FF2B5EF4-FFF2-40B4-BE49-F238E27FC236}">
                <a16:creationId xmlns:a16="http://schemas.microsoft.com/office/drawing/2014/main" xmlns="" id="{DE332E0D-D412-47C8-8CA2-496405D0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42" y="14433268"/>
            <a:ext cx="794065" cy="5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0" descr="http://supromed.eu/images/partenaires/partenaire-2.jpg">
            <a:extLst>
              <a:ext uri="{FF2B5EF4-FFF2-40B4-BE49-F238E27FC236}">
                <a16:creationId xmlns:a16="http://schemas.microsoft.com/office/drawing/2014/main" xmlns="" id="{6C41769E-2811-4826-AD11-8502AF03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76" y="14467208"/>
            <a:ext cx="764338" cy="5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2" descr="http://supromed.eu/images/partenaires/partenaire-1.jpg">
            <a:extLst>
              <a:ext uri="{FF2B5EF4-FFF2-40B4-BE49-F238E27FC236}">
                <a16:creationId xmlns:a16="http://schemas.microsoft.com/office/drawing/2014/main" xmlns="" id="{5080E022-7D66-43BB-85F1-6791FBA1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58" y="14470864"/>
            <a:ext cx="816616" cy="5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5" descr="C:\Users\pc_se_000\Downloads\Hispatec-600x300.jpg">
            <a:extLst>
              <a:ext uri="{FF2B5EF4-FFF2-40B4-BE49-F238E27FC236}">
                <a16:creationId xmlns:a16="http://schemas.microsoft.com/office/drawing/2014/main" xmlns="" id="{C4CF4044-4901-44E8-B780-7A5289C1A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44" y="14449015"/>
            <a:ext cx="986527" cy="5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02105BE0-C050-4F2B-ADED-45E0063F9369}"/>
              </a:ext>
            </a:extLst>
          </p:cNvPr>
          <p:cNvSpPr/>
          <p:nvPr/>
        </p:nvSpPr>
        <p:spPr>
          <a:xfrm>
            <a:off x="1001441" y="3917477"/>
            <a:ext cx="4668250" cy="132342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2000" b="1" dirty="0">
                <a:latin typeface="Georgia" panose="02040502050405020303" pitchFamily="18" charset="0"/>
              </a:rPr>
              <a:t>Program</a:t>
            </a:r>
            <a:r>
              <a:rPr lang="en-US" sz="2000" dirty="0">
                <a:latin typeface="Georgia" panose="02040502050405020303" pitchFamily="18" charset="0"/>
              </a:rPr>
              <a:t>: PRIMA Section I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   Start date : </a:t>
            </a:r>
            <a:r>
              <a:rPr lang="en-US" sz="2000" dirty="0">
                <a:latin typeface="Georgia" panose="02040502050405020303" pitchFamily="18" charset="0"/>
              </a:rPr>
              <a:t>01-10-2019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       Total budget</a:t>
            </a:r>
            <a:r>
              <a:rPr lang="en-US" sz="2000" dirty="0">
                <a:latin typeface="Georgia" panose="02040502050405020303" pitchFamily="18" charset="0"/>
              </a:rPr>
              <a:t>: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2.030.000 € 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b="1" dirty="0">
                <a:latin typeface="Georgia" panose="02040502050405020303" pitchFamily="18" charset="0"/>
              </a:rPr>
              <a:t>             Duration</a:t>
            </a:r>
            <a:r>
              <a:rPr lang="en-US" sz="2000" dirty="0">
                <a:latin typeface="Georgia" panose="02040502050405020303" pitchFamily="18" charset="0"/>
              </a:rPr>
              <a:t>: 36 Months</a:t>
            </a:r>
          </a:p>
        </p:txBody>
      </p:sp>
      <p:pic>
        <p:nvPicPr>
          <p:cNvPr id="2" name="Picture 32" descr="Imagen relacionada">
            <a:extLst>
              <a:ext uri="{FF2B5EF4-FFF2-40B4-BE49-F238E27FC236}">
                <a16:creationId xmlns:a16="http://schemas.microsoft.com/office/drawing/2014/main" xmlns="" id="{DD9D8727-813F-4D17-AF19-2494BDA54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24134" r="10464" b="23089"/>
          <a:stretch/>
        </p:blipFill>
        <p:spPr bwMode="auto">
          <a:xfrm>
            <a:off x="919008" y="14585925"/>
            <a:ext cx="580461" cy="3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logo of the University of Thessaly">
            <a:extLst>
              <a:ext uri="{FF2B5EF4-FFF2-40B4-BE49-F238E27FC236}">
                <a16:creationId xmlns:a16="http://schemas.microsoft.com/office/drawing/2014/main" xmlns="" id="{BDF443D7-B619-4AF9-922D-7422BBFE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34" y="14510989"/>
            <a:ext cx="484832" cy="4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8B201F38-938E-4F83-ACB8-BC2B746D0700}"/>
              </a:ext>
            </a:extLst>
          </p:cNvPr>
          <p:cNvSpPr/>
          <p:nvPr/>
        </p:nvSpPr>
        <p:spPr>
          <a:xfrm>
            <a:off x="346885" y="5545683"/>
            <a:ext cx="2807369" cy="449179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SUPROMED in brief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DAD7CF3-57C7-4760-BC50-2F6E5E883CC6}"/>
              </a:ext>
            </a:extLst>
          </p:cNvPr>
          <p:cNvSpPr txBox="1"/>
          <p:nvPr/>
        </p:nvSpPr>
        <p:spPr>
          <a:xfrm>
            <a:off x="434839" y="6263919"/>
            <a:ext cx="4538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Georgia" panose="02040502050405020303" pitchFamily="18" charset="0"/>
              </a:rPr>
              <a:t>SUPROMED provides a holistic crop-livestock water management system resilient to climate change, supported by a web platform specially designed to smartly advise farmers on the efficient water, energy and fertilizer management for Mediterranean systems. </a:t>
            </a:r>
          </a:p>
          <a:p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1C8E6DBC-F7C8-4DAF-AA25-35E73AA3EDB7}"/>
              </a:ext>
            </a:extLst>
          </p:cNvPr>
          <p:cNvSpPr/>
          <p:nvPr/>
        </p:nvSpPr>
        <p:spPr>
          <a:xfrm>
            <a:off x="396013" y="3170508"/>
            <a:ext cx="4576934" cy="485213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sz="2400" b="1" dirty="0">
                <a:latin typeface="Comic Sans MS" panose="030F0702030302020204" pitchFamily="66" charset="0"/>
              </a:rPr>
              <a:t>SUPROMED</a:t>
            </a:r>
          </a:p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68E7D093-1D35-4CEB-958C-810AAC502E4E}"/>
              </a:ext>
            </a:extLst>
          </p:cNvPr>
          <p:cNvSpPr/>
          <p:nvPr/>
        </p:nvSpPr>
        <p:spPr>
          <a:xfrm>
            <a:off x="6172277" y="5743069"/>
            <a:ext cx="3044145" cy="521477"/>
          </a:xfrm>
          <a:prstGeom prst="round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b="1" dirty="0">
                <a:latin typeface="Comic Sans MS" panose="030F0702030302020204" pitchFamily="66" charset="0"/>
              </a:rPr>
              <a:t>SUPROMED PARTNERS</a:t>
            </a:r>
          </a:p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3DB19AEF-EAD5-4E8F-89DD-3AD5EBA18329}"/>
              </a:ext>
            </a:extLst>
          </p:cNvPr>
          <p:cNvSpPr/>
          <p:nvPr/>
        </p:nvSpPr>
        <p:spPr>
          <a:xfrm>
            <a:off x="807661" y="14446141"/>
            <a:ext cx="8939479" cy="60727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35EEE2A-8B3A-4276-ABDA-A41486630E21}"/>
              </a:ext>
            </a:extLst>
          </p:cNvPr>
          <p:cNvSpPr/>
          <p:nvPr/>
        </p:nvSpPr>
        <p:spPr>
          <a:xfrm>
            <a:off x="4766230" y="5216483"/>
            <a:ext cx="621680" cy="62168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xmlns="" id="{107BFFEB-9F19-40F5-999C-6CBBD3E88716}"/>
              </a:ext>
            </a:extLst>
          </p:cNvPr>
          <p:cNvSpPr/>
          <p:nvPr/>
        </p:nvSpPr>
        <p:spPr>
          <a:xfrm>
            <a:off x="5358850" y="13405490"/>
            <a:ext cx="849434" cy="865843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2" descr="C:\Users\pc_se_000\Desktop\UTDATA\SUPROMED\4. Activites\WP6\Website\QR_SUPROMED_URL.png">
            <a:extLst>
              <a:ext uri="{FF2B5EF4-FFF2-40B4-BE49-F238E27FC236}">
                <a16:creationId xmlns:a16="http://schemas.microsoft.com/office/drawing/2014/main" xmlns="" id="{6F57EBCF-B951-4185-8500-525053A5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86" y="9593931"/>
            <a:ext cx="1401863" cy="14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ardrop 2">
            <a:extLst>
              <a:ext uri="{FF2B5EF4-FFF2-40B4-BE49-F238E27FC236}">
                <a16:creationId xmlns:a16="http://schemas.microsoft.com/office/drawing/2014/main" xmlns="" id="{098D9B97-791A-4D91-BD38-9CFBA2A26DDA}"/>
              </a:ext>
            </a:extLst>
          </p:cNvPr>
          <p:cNvSpPr/>
          <p:nvPr/>
        </p:nvSpPr>
        <p:spPr>
          <a:xfrm>
            <a:off x="8341422" y="13059245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33" name="Oval 23">
            <a:extLst>
              <a:ext uri="{FF2B5EF4-FFF2-40B4-BE49-F238E27FC236}">
                <a16:creationId xmlns:a16="http://schemas.microsoft.com/office/drawing/2014/main" xmlns="" id="{79FB0A85-F8BA-4861-BA14-4A623957CED1}"/>
              </a:ext>
            </a:extLst>
          </p:cNvPr>
          <p:cNvSpPr/>
          <p:nvPr/>
        </p:nvSpPr>
        <p:spPr>
          <a:xfrm>
            <a:off x="823836" y="13912196"/>
            <a:ext cx="476495" cy="567106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32">
            <a:extLst>
              <a:ext uri="{FF2B5EF4-FFF2-40B4-BE49-F238E27FC236}">
                <a16:creationId xmlns:a16="http://schemas.microsoft.com/office/drawing/2014/main" xmlns="" id="{3EA0F5A1-2D35-4849-8F2B-7220A059C8B0}"/>
              </a:ext>
            </a:extLst>
          </p:cNvPr>
          <p:cNvSpPr/>
          <p:nvPr/>
        </p:nvSpPr>
        <p:spPr>
          <a:xfrm>
            <a:off x="68607" y="14283716"/>
            <a:ext cx="621680" cy="654102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32">
            <a:extLst>
              <a:ext uri="{FF2B5EF4-FFF2-40B4-BE49-F238E27FC236}">
                <a16:creationId xmlns:a16="http://schemas.microsoft.com/office/drawing/2014/main" xmlns="" id="{DF065B48-9C98-448F-A49B-453C1A450A0B}"/>
              </a:ext>
            </a:extLst>
          </p:cNvPr>
          <p:cNvSpPr/>
          <p:nvPr/>
        </p:nvSpPr>
        <p:spPr>
          <a:xfrm>
            <a:off x="8884662" y="7940542"/>
            <a:ext cx="747965" cy="747965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23">
            <a:extLst>
              <a:ext uri="{FF2B5EF4-FFF2-40B4-BE49-F238E27FC236}">
                <a16:creationId xmlns:a16="http://schemas.microsoft.com/office/drawing/2014/main" xmlns="" id="{A4BAAE77-FDA9-43EC-B448-C0E4ACA8F7DF}"/>
              </a:ext>
            </a:extLst>
          </p:cNvPr>
          <p:cNvSpPr/>
          <p:nvPr/>
        </p:nvSpPr>
        <p:spPr>
          <a:xfrm>
            <a:off x="9799116" y="7386219"/>
            <a:ext cx="621680" cy="62168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xmlns="" id="{6A915295-E895-47A9-97F9-39CB756DBC77}"/>
              </a:ext>
            </a:extLst>
          </p:cNvPr>
          <p:cNvSpPr/>
          <p:nvPr/>
        </p:nvSpPr>
        <p:spPr>
          <a:xfrm>
            <a:off x="196515" y="306550"/>
            <a:ext cx="3632111" cy="496912"/>
          </a:xfrm>
          <a:prstGeom prst="round2Diag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SUPROMED Project objectives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93B189C-84A6-4272-896E-B07333C84929}"/>
              </a:ext>
            </a:extLst>
          </p:cNvPr>
          <p:cNvSpPr txBox="1"/>
          <p:nvPr/>
        </p:nvSpPr>
        <p:spPr>
          <a:xfrm>
            <a:off x="149540" y="1052961"/>
            <a:ext cx="75113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800" dirty="0">
                <a:latin typeface="Georgia" panose="02040502050405020303" pitchFamily="18" charset="0"/>
              </a:rPr>
              <a:t>Improve food security by increasing irrigation water productivity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Increase the agricultural income and decrease the impact on the environment </a:t>
            </a:r>
            <a:r>
              <a:rPr lang="en-US" dirty="0"/>
              <a:t>	</a:t>
            </a:r>
            <a:r>
              <a:rPr lang="en-US" dirty="0">
                <a:latin typeface="Georgia" panose="02040502050405020303" pitchFamily="18" charset="0"/>
              </a:rPr>
              <a:t>by optimizing and  reducing  the use of inputs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Increase the resilience of agricultural systems to climate change through the development of tools for forecasting and advising against extreme climatic events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Implement </a:t>
            </a:r>
            <a:r>
              <a:rPr lang="en-US" sz="1800" dirty="0">
                <a:latin typeface="Georgia" panose="02040502050405020303" pitchFamily="18" charset="0"/>
              </a:rPr>
              <a:t>advanced methodologies for </a:t>
            </a:r>
            <a:r>
              <a:rPr lang="en-US" dirty="0">
                <a:latin typeface="Georgia" panose="02040502050405020303" pitchFamily="18" charset="0"/>
              </a:rPr>
              <a:t>farm </a:t>
            </a:r>
            <a:r>
              <a:rPr lang="en-US" sz="1800" dirty="0">
                <a:latin typeface="Georgia" panose="02040502050405020303" pitchFamily="18" charset="0"/>
              </a:rPr>
              <a:t>management, promoting the creation of qualified and specialized jobs </a:t>
            </a:r>
          </a:p>
        </p:txBody>
      </p:sp>
      <p:sp>
        <p:nvSpPr>
          <p:cNvPr id="34" name="Oval 25">
            <a:extLst>
              <a:ext uri="{FF2B5EF4-FFF2-40B4-BE49-F238E27FC236}">
                <a16:creationId xmlns:a16="http://schemas.microsoft.com/office/drawing/2014/main" xmlns="" id="{B7227126-DC32-4607-81C2-C621C677290B}"/>
              </a:ext>
            </a:extLst>
          </p:cNvPr>
          <p:cNvSpPr/>
          <p:nvPr/>
        </p:nvSpPr>
        <p:spPr>
          <a:xfrm>
            <a:off x="469861" y="5414357"/>
            <a:ext cx="378042" cy="378042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TextBox 31">
            <a:extLst>
              <a:ext uri="{FF2B5EF4-FFF2-40B4-BE49-F238E27FC236}">
                <a16:creationId xmlns:a16="http://schemas.microsoft.com/office/drawing/2014/main" xmlns="" id="{2F2C43E3-0A35-49D5-9AD9-83BBEF46FC93}"/>
              </a:ext>
            </a:extLst>
          </p:cNvPr>
          <p:cNvSpPr txBox="1"/>
          <p:nvPr/>
        </p:nvSpPr>
        <p:spPr>
          <a:xfrm>
            <a:off x="604186" y="11548074"/>
            <a:ext cx="2547099" cy="707886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b="1" dirty="0" err="1">
                <a:solidFill>
                  <a:schemeClr val="tx2"/>
                </a:solidFill>
                <a:cs typeface="Arial" pitchFamily="34" charset="0"/>
              </a:rPr>
              <a:t>Tunisia</a:t>
            </a:r>
            <a:endParaRPr lang="fr-FR" altLang="ko-KR" sz="2000" b="1" dirty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r>
              <a:rPr lang="fr-FR" altLang="ko-KR" sz="2000" b="1" dirty="0">
                <a:solidFill>
                  <a:schemeClr val="tx2"/>
                </a:solidFill>
                <a:cs typeface="Arial" pitchFamily="34" charset="0"/>
              </a:rPr>
              <a:t>Sidi-</a:t>
            </a:r>
            <a:r>
              <a:rPr lang="fr-FR" altLang="ko-KR" sz="2000" b="1" dirty="0" err="1">
                <a:solidFill>
                  <a:schemeClr val="tx2"/>
                </a:solidFill>
                <a:cs typeface="Arial" pitchFamily="34" charset="0"/>
              </a:rPr>
              <a:t>bouzid</a:t>
            </a:r>
            <a:r>
              <a:rPr lang="fr-FR" altLang="ko-KR" sz="2000" b="1" dirty="0">
                <a:solidFill>
                  <a:schemeClr val="tx2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8" name="TextBox 32">
            <a:extLst>
              <a:ext uri="{FF2B5EF4-FFF2-40B4-BE49-F238E27FC236}">
                <a16:creationId xmlns:a16="http://schemas.microsoft.com/office/drawing/2014/main" xmlns="" id="{20818179-C1B4-43C3-BC7A-8AA77C0C4F94}"/>
              </a:ext>
            </a:extLst>
          </p:cNvPr>
          <p:cNvSpPr txBox="1"/>
          <p:nvPr/>
        </p:nvSpPr>
        <p:spPr>
          <a:xfrm>
            <a:off x="4033871" y="11519999"/>
            <a:ext cx="2436929" cy="707886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2"/>
                </a:solidFill>
                <a:cs typeface="Arial" pitchFamily="34" charset="0"/>
              </a:rPr>
              <a:t>Liban</a:t>
            </a:r>
            <a:endParaRPr lang="en-US" altLang="ko-KR" sz="2000" b="1" dirty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r>
              <a:rPr lang="fr-FR" altLang="ko-KR" sz="2000" b="1" dirty="0">
                <a:solidFill>
                  <a:schemeClr val="tx2"/>
                </a:solidFill>
                <a:cs typeface="Arial" pitchFamily="34" charset="0"/>
              </a:rPr>
              <a:t>South Bekaa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0" name="TextBox 33">
            <a:extLst>
              <a:ext uri="{FF2B5EF4-FFF2-40B4-BE49-F238E27FC236}">
                <a16:creationId xmlns:a16="http://schemas.microsoft.com/office/drawing/2014/main" xmlns="" id="{21191B22-451B-4D48-8C0F-5BB9D7F96D20}"/>
              </a:ext>
            </a:extLst>
          </p:cNvPr>
          <p:cNvSpPr txBox="1"/>
          <p:nvPr/>
        </p:nvSpPr>
        <p:spPr>
          <a:xfrm>
            <a:off x="7734363" y="11519999"/>
            <a:ext cx="2325679" cy="707886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cs typeface="Arial" pitchFamily="34" charset="0"/>
              </a:rPr>
              <a:t>Spain</a:t>
            </a:r>
          </a:p>
          <a:p>
            <a:pPr algn="ctr"/>
            <a:r>
              <a:rPr lang="fr-FR" altLang="ko-KR" sz="2000" b="1" dirty="0" err="1">
                <a:solidFill>
                  <a:schemeClr val="tx2"/>
                </a:solidFill>
                <a:cs typeface="Arial" pitchFamily="34" charset="0"/>
              </a:rPr>
              <a:t>Eastern</a:t>
            </a:r>
            <a:r>
              <a:rPr lang="fr-FR" altLang="ko-KR" sz="20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fr-FR" altLang="ko-KR" sz="2000" b="1" dirty="0" err="1">
                <a:solidFill>
                  <a:schemeClr val="tx2"/>
                </a:solidFill>
                <a:cs typeface="Arial" pitchFamily="34" charset="0"/>
              </a:rPr>
              <a:t>Mancha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xmlns="" id="{A7E61B8A-1053-4BF1-8084-305AE4720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07" y="8857580"/>
            <a:ext cx="3216181" cy="247018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0A2E0E0-65EE-4560-9CF9-296BD1CFC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7" y="8866457"/>
            <a:ext cx="3064429" cy="2487725"/>
          </a:xfrm>
          <a:prstGeom prst="rect">
            <a:avLst/>
          </a:prstGeom>
          <a:ln w="38100">
            <a:solidFill>
              <a:srgbClr val="FECC00"/>
            </a:solidFill>
          </a:ln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7BA3F369-3F04-48D9-926B-4993B16893DF}"/>
              </a:ext>
            </a:extLst>
          </p:cNvPr>
          <p:cNvSpPr txBox="1"/>
          <p:nvPr/>
        </p:nvSpPr>
        <p:spPr>
          <a:xfrm>
            <a:off x="7220841" y="12628731"/>
            <a:ext cx="3212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Imbalance between water supply and demand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latin typeface="Georgia" panose="02040502050405020303" pitchFamily="18" charset="0"/>
              </a:rPr>
              <a:t>Poor animal production system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err="1">
                <a:solidFill>
                  <a:schemeClr val="tx1"/>
                </a:solidFill>
                <a:latin typeface="Georgia" panose="02040502050405020303" pitchFamily="18" charset="0"/>
              </a:rPr>
              <a:t>Decrease</a:t>
            </a:r>
            <a:r>
              <a:rPr lang="fr-FR" dirty="0">
                <a:solidFill>
                  <a:schemeClr val="tx1"/>
                </a:solidFill>
                <a:latin typeface="Georgia" panose="02040502050405020303" pitchFamily="18" charset="0"/>
              </a:rPr>
              <a:t> of agricultural </a:t>
            </a:r>
            <a:r>
              <a:rPr lang="fr-FR" dirty="0" err="1">
                <a:solidFill>
                  <a:schemeClr val="tx1"/>
                </a:solidFill>
                <a:latin typeface="Georgia" panose="02040502050405020303" pitchFamily="18" charset="0"/>
              </a:rPr>
              <a:t>profitability</a:t>
            </a:r>
            <a:endParaRPr lang="fr-FR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377603AF-8B48-4FE7-AA79-4BB549110984}"/>
              </a:ext>
            </a:extLst>
          </p:cNvPr>
          <p:cNvSpPr txBox="1"/>
          <p:nvPr/>
        </p:nvSpPr>
        <p:spPr>
          <a:xfrm>
            <a:off x="3569322" y="12227885"/>
            <a:ext cx="3441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Lack of technical assistance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Water stress</a:t>
            </a:r>
            <a:endParaRPr lang="fr-FR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Need for an Early Warning System (EWS) for irrigation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9DBAFE34-ECB5-4A74-809D-D64A5032262C}"/>
              </a:ext>
            </a:extLst>
          </p:cNvPr>
          <p:cNvSpPr txBox="1"/>
          <p:nvPr/>
        </p:nvSpPr>
        <p:spPr>
          <a:xfrm>
            <a:off x="234781" y="12753582"/>
            <a:ext cx="32859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Georgia" panose="02040502050405020303" pitchFamily="18" charset="0"/>
              </a:rPr>
              <a:t>Lack of water resources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Groundwater shortage and increasing pumping cost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Low integration of ICT in the agricultural sector</a:t>
            </a:r>
            <a:endParaRPr lang="fr-FR" dirty="0">
              <a:latin typeface="Georgia" panose="02040502050405020303" pitchFamily="18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F28363BD-6DE8-4698-9823-14FB7992524C}"/>
              </a:ext>
            </a:extLst>
          </p:cNvPr>
          <p:cNvSpPr txBox="1"/>
          <p:nvPr/>
        </p:nvSpPr>
        <p:spPr>
          <a:xfrm>
            <a:off x="495303" y="4008307"/>
            <a:ext cx="9400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eorgia" panose="02040502050405020303" pitchFamily="18" charset="0"/>
              </a:rPr>
              <a:t>SUPROMED integrates a validated set of models and tools in an </a:t>
            </a:r>
            <a:r>
              <a:rPr lang="en-US" b="1" dirty="0">
                <a:latin typeface="Georgia" panose="02040502050405020303" pitchFamily="18" charset="0"/>
              </a:rPr>
              <a:t>online platform </a:t>
            </a:r>
            <a:r>
              <a:rPr lang="en-US" dirty="0">
                <a:latin typeface="Georgia" panose="02040502050405020303" pitchFamily="18" charset="0"/>
              </a:rPr>
              <a:t>to </a:t>
            </a:r>
            <a:r>
              <a:rPr lang="en-US" b="1" dirty="0">
                <a:latin typeface="Georgia" panose="02040502050405020303" pitchFamily="18" charset="0"/>
              </a:rPr>
              <a:t>increase the production and incomes of farms </a:t>
            </a:r>
            <a:r>
              <a:rPr lang="en-US" dirty="0">
                <a:latin typeface="Georgia" panose="02040502050405020303" pitchFamily="18" charset="0"/>
              </a:rPr>
              <a:t>thanks to a more efficient and reduced use of water, energy and fertilizers, while </a:t>
            </a:r>
            <a:r>
              <a:rPr lang="en-US" b="1" dirty="0">
                <a:latin typeface="Georgia" panose="02040502050405020303" pitchFamily="18" charset="0"/>
              </a:rPr>
              <a:t>decreasing the impact on the environment.</a:t>
            </a: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xmlns="" id="{55753AA8-1449-40FA-8A4E-713D0C491D66}"/>
              </a:ext>
            </a:extLst>
          </p:cNvPr>
          <p:cNvSpPr/>
          <p:nvPr/>
        </p:nvSpPr>
        <p:spPr>
          <a:xfrm>
            <a:off x="3722079" y="3538111"/>
            <a:ext cx="2903622" cy="417095"/>
          </a:xfrm>
          <a:prstGeom prst="round2Diag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Comic Sans MS" panose="030F0702030302020204" pitchFamily="66" charset="0"/>
              </a:rPr>
              <a:t>Models</a:t>
            </a:r>
            <a:r>
              <a:rPr lang="fr-FR" b="1" dirty="0">
                <a:latin typeface="Comic Sans MS" panose="030F0702030302020204" pitchFamily="66" charset="0"/>
              </a:rPr>
              <a:t> and </a:t>
            </a:r>
            <a:r>
              <a:rPr lang="fr-FR" b="1" dirty="0" err="1">
                <a:latin typeface="Comic Sans MS" panose="030F0702030302020204" pitchFamily="66" charset="0"/>
              </a:rPr>
              <a:t>tools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104" name="Teardrop 2">
            <a:extLst>
              <a:ext uri="{FF2B5EF4-FFF2-40B4-BE49-F238E27FC236}">
                <a16:creationId xmlns:a16="http://schemas.microsoft.com/office/drawing/2014/main" xmlns="" id="{51A8835B-7E4D-427B-93D7-7577FF413289}"/>
              </a:ext>
            </a:extLst>
          </p:cNvPr>
          <p:cNvSpPr/>
          <p:nvPr/>
        </p:nvSpPr>
        <p:spPr>
          <a:xfrm rot="5400000">
            <a:off x="3419974" y="1257743"/>
            <a:ext cx="1944000" cy="186348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06" name="Rectangle : avec coins arrondis en diagonale 105">
            <a:extLst>
              <a:ext uri="{FF2B5EF4-FFF2-40B4-BE49-F238E27FC236}">
                <a16:creationId xmlns:a16="http://schemas.microsoft.com/office/drawing/2014/main" xmlns="" id="{7033AB69-C3D4-4B00-9B62-E6551F54D639}"/>
              </a:ext>
            </a:extLst>
          </p:cNvPr>
          <p:cNvSpPr/>
          <p:nvPr/>
        </p:nvSpPr>
        <p:spPr>
          <a:xfrm>
            <a:off x="3815987" y="8132503"/>
            <a:ext cx="2903622" cy="417095"/>
          </a:xfrm>
          <a:prstGeom prst="round2Diag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Comic Sans MS" panose="030F0702030302020204" pitchFamily="66" charset="0"/>
              </a:rPr>
              <a:t>Demosites</a:t>
            </a:r>
            <a:endParaRPr lang="fr-FR" b="1" dirty="0">
              <a:latin typeface="Comic Sans MS" panose="030F0702030302020204" pitchFamily="66" charset="0"/>
            </a:endParaRPr>
          </a:p>
        </p:txBody>
      </p:sp>
      <p:grpSp>
        <p:nvGrpSpPr>
          <p:cNvPr id="126" name="그룹 42">
            <a:extLst>
              <a:ext uri="{FF2B5EF4-FFF2-40B4-BE49-F238E27FC236}">
                <a16:creationId xmlns:a16="http://schemas.microsoft.com/office/drawing/2014/main" xmlns="" id="{D81507EC-3A9F-4AA7-A794-FB30CEBB6424}"/>
              </a:ext>
            </a:extLst>
          </p:cNvPr>
          <p:cNvGrpSpPr/>
          <p:nvPr/>
        </p:nvGrpSpPr>
        <p:grpSpPr>
          <a:xfrm>
            <a:off x="7660877" y="881658"/>
            <a:ext cx="3055215" cy="2296157"/>
            <a:chOff x="2573323" y="3239875"/>
            <a:chExt cx="5635691" cy="3627178"/>
          </a:xfrm>
          <a:solidFill>
            <a:srgbClr val="9BBB59"/>
          </a:solidFill>
        </p:grpSpPr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xmlns="" id="{68DB6A6B-3D36-437D-A0A5-D3C6B4DFC09D}"/>
                </a:ext>
              </a:extLst>
            </p:cNvPr>
            <p:cNvSpPr/>
            <p:nvPr/>
          </p:nvSpPr>
          <p:spPr>
            <a:xfrm>
              <a:off x="3286353" y="5434937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2" name="그룹 28">
              <a:extLst>
                <a:ext uri="{FF2B5EF4-FFF2-40B4-BE49-F238E27FC236}">
                  <a16:creationId xmlns:a16="http://schemas.microsoft.com/office/drawing/2014/main" xmlns="" id="{F20A4C61-6057-444D-9171-18940068CDA9}"/>
                </a:ext>
              </a:extLst>
            </p:cNvPr>
            <p:cNvGrpSpPr/>
            <p:nvPr/>
          </p:nvGrpSpPr>
          <p:grpSpPr>
            <a:xfrm>
              <a:off x="2573323" y="3239875"/>
              <a:ext cx="3424074" cy="2061065"/>
              <a:chOff x="3822699" y="3271566"/>
              <a:chExt cx="3424074" cy="2061065"/>
            </a:xfrm>
            <a:grpFill/>
          </p:grpSpPr>
          <p:sp>
            <p:nvSpPr>
              <p:cNvPr id="113" name="Rectangle 9">
                <a:extLst>
                  <a:ext uri="{FF2B5EF4-FFF2-40B4-BE49-F238E27FC236}">
                    <a16:creationId xmlns:a16="http://schemas.microsoft.com/office/drawing/2014/main" xmlns="" id="{73898E04-00EB-4456-A7EE-665FED9FEDA7}"/>
                  </a:ext>
                </a:extLst>
              </p:cNvPr>
              <p:cNvSpPr/>
              <p:nvPr/>
            </p:nvSpPr>
            <p:spPr>
              <a:xfrm>
                <a:off x="5712698" y="3768300"/>
                <a:ext cx="1534075" cy="1531580"/>
              </a:xfrm>
              <a:custGeom>
                <a:avLst/>
                <a:gdLst/>
                <a:ahLst/>
                <a:cxnLst/>
                <a:rect l="l" t="t" r="r" b="b"/>
                <a:pathLst>
                  <a:path w="3228210" h="3222968">
                    <a:moveTo>
                      <a:pt x="1619999" y="642446"/>
                    </a:moveTo>
                    <a:lnTo>
                      <a:pt x="2664115" y="1686562"/>
                    </a:lnTo>
                    <a:lnTo>
                      <a:pt x="2664116" y="1686562"/>
                    </a:lnTo>
                    <a:lnTo>
                      <a:pt x="2664116" y="3222968"/>
                    </a:lnTo>
                    <a:lnTo>
                      <a:pt x="2015013" y="3222968"/>
                    </a:lnTo>
                    <a:lnTo>
                      <a:pt x="2015013" y="2511495"/>
                    </a:lnTo>
                    <a:cubicBezTo>
                      <a:pt x="2015013" y="2399422"/>
                      <a:pt x="1924159" y="2308568"/>
                      <a:pt x="1812086" y="2308568"/>
                    </a:cubicBezTo>
                    <a:lnTo>
                      <a:pt x="1427912" y="2308568"/>
                    </a:lnTo>
                    <a:cubicBezTo>
                      <a:pt x="1315839" y="2308568"/>
                      <a:pt x="1224985" y="2399422"/>
                      <a:pt x="1224985" y="2511495"/>
                    </a:cubicBezTo>
                    <a:lnTo>
                      <a:pt x="1224985" y="3222968"/>
                    </a:lnTo>
                    <a:lnTo>
                      <a:pt x="575882" y="3222968"/>
                    </a:lnTo>
                    <a:lnTo>
                      <a:pt x="575882" y="1686562"/>
                    </a:lnTo>
                    <a:lnTo>
                      <a:pt x="575884" y="1686562"/>
                    </a:lnTo>
                    <a:close/>
                    <a:moveTo>
                      <a:pt x="509997" y="122689"/>
                    </a:moveTo>
                    <a:lnTo>
                      <a:pt x="942045" y="122689"/>
                    </a:lnTo>
                    <a:lnTo>
                      <a:pt x="942045" y="542556"/>
                    </a:lnTo>
                    <a:lnTo>
                      <a:pt x="509997" y="974604"/>
                    </a:lnTo>
                    <a:close/>
                    <a:moveTo>
                      <a:pt x="1620001" y="7099"/>
                    </a:moveTo>
                    <a:lnTo>
                      <a:pt x="3228210" y="1686560"/>
                    </a:lnTo>
                    <a:lnTo>
                      <a:pt x="2900441" y="1686560"/>
                    </a:lnTo>
                    <a:lnTo>
                      <a:pt x="1620001" y="349390"/>
                    </a:lnTo>
                    <a:close/>
                    <a:moveTo>
                      <a:pt x="1619999" y="0"/>
                    </a:moveTo>
                    <a:lnTo>
                      <a:pt x="1619999" y="342291"/>
                    </a:lnTo>
                    <a:lnTo>
                      <a:pt x="330172" y="1679462"/>
                    </a:lnTo>
                    <a:lnTo>
                      <a:pt x="0" y="1679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xmlns="" id="{FA0F3272-1B48-4BC1-8A59-BD977DBB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744" y="3568339"/>
                <a:ext cx="1574285" cy="1764292"/>
              </a:xfrm>
              <a:custGeom>
                <a:avLst/>
                <a:gdLst>
                  <a:gd name="T0" fmla="*/ 1131 w 2400"/>
                  <a:gd name="T1" fmla="*/ 40 h 3356"/>
                  <a:gd name="T2" fmla="*/ 1129 w 2400"/>
                  <a:gd name="T3" fmla="*/ 60 h 3356"/>
                  <a:gd name="T4" fmla="*/ 1071 w 2400"/>
                  <a:gd name="T5" fmla="*/ 253 h 3356"/>
                  <a:gd name="T6" fmla="*/ 1006 w 2400"/>
                  <a:gd name="T7" fmla="*/ 665 h 3356"/>
                  <a:gd name="T8" fmla="*/ 1020 w 2400"/>
                  <a:gd name="T9" fmla="*/ 853 h 3356"/>
                  <a:gd name="T10" fmla="*/ 1289 w 2400"/>
                  <a:gd name="T11" fmla="*/ 678 h 3356"/>
                  <a:gd name="T12" fmla="*/ 1480 w 2400"/>
                  <a:gd name="T13" fmla="*/ 327 h 3356"/>
                  <a:gd name="T14" fmla="*/ 1409 w 2400"/>
                  <a:gd name="T15" fmla="*/ 565 h 3356"/>
                  <a:gd name="T16" fmla="*/ 1226 w 2400"/>
                  <a:gd name="T17" fmla="*/ 845 h 3356"/>
                  <a:gd name="T18" fmla="*/ 1022 w 2400"/>
                  <a:gd name="T19" fmla="*/ 1149 h 3356"/>
                  <a:gd name="T20" fmla="*/ 1171 w 2400"/>
                  <a:gd name="T21" fmla="*/ 1656 h 3356"/>
                  <a:gd name="T22" fmla="*/ 1237 w 2400"/>
                  <a:gd name="T23" fmla="*/ 1789 h 3356"/>
                  <a:gd name="T24" fmla="*/ 1409 w 2400"/>
                  <a:gd name="T25" fmla="*/ 1784 h 3356"/>
                  <a:gd name="T26" fmla="*/ 1588 w 2400"/>
                  <a:gd name="T27" fmla="*/ 1556 h 3356"/>
                  <a:gd name="T28" fmla="*/ 1851 w 2400"/>
                  <a:gd name="T29" fmla="*/ 893 h 3356"/>
                  <a:gd name="T30" fmla="*/ 1953 w 2400"/>
                  <a:gd name="T31" fmla="*/ 344 h 3356"/>
                  <a:gd name="T32" fmla="*/ 1962 w 2400"/>
                  <a:gd name="T33" fmla="*/ 582 h 3356"/>
                  <a:gd name="T34" fmla="*/ 1935 w 2400"/>
                  <a:gd name="T35" fmla="*/ 882 h 3356"/>
                  <a:gd name="T36" fmla="*/ 1960 w 2400"/>
                  <a:gd name="T37" fmla="*/ 1240 h 3356"/>
                  <a:gd name="T38" fmla="*/ 2217 w 2400"/>
                  <a:gd name="T39" fmla="*/ 1069 h 3356"/>
                  <a:gd name="T40" fmla="*/ 1993 w 2400"/>
                  <a:gd name="T41" fmla="*/ 1294 h 3356"/>
                  <a:gd name="T42" fmla="*/ 1757 w 2400"/>
                  <a:gd name="T43" fmla="*/ 1500 h 3356"/>
                  <a:gd name="T44" fmla="*/ 1584 w 2400"/>
                  <a:gd name="T45" fmla="*/ 1814 h 3356"/>
                  <a:gd name="T46" fmla="*/ 1555 w 2400"/>
                  <a:gd name="T47" fmla="*/ 1931 h 3356"/>
                  <a:gd name="T48" fmla="*/ 1824 w 2400"/>
                  <a:gd name="T49" fmla="*/ 1924 h 3356"/>
                  <a:gd name="T50" fmla="*/ 2244 w 2400"/>
                  <a:gd name="T51" fmla="*/ 1718 h 3356"/>
                  <a:gd name="T52" fmla="*/ 2377 w 2400"/>
                  <a:gd name="T53" fmla="*/ 1620 h 3356"/>
                  <a:gd name="T54" fmla="*/ 2089 w 2400"/>
                  <a:gd name="T55" fmla="*/ 1947 h 3356"/>
                  <a:gd name="T56" fmla="*/ 1815 w 2400"/>
                  <a:gd name="T57" fmla="*/ 2073 h 3356"/>
                  <a:gd name="T58" fmla="*/ 1564 w 2400"/>
                  <a:gd name="T59" fmla="*/ 2124 h 3356"/>
                  <a:gd name="T60" fmla="*/ 1426 w 2400"/>
                  <a:gd name="T61" fmla="*/ 2360 h 3356"/>
                  <a:gd name="T62" fmla="*/ 1422 w 2400"/>
                  <a:gd name="T63" fmla="*/ 2785 h 3356"/>
                  <a:gd name="T64" fmla="*/ 1400 w 2400"/>
                  <a:gd name="T65" fmla="*/ 3356 h 3356"/>
                  <a:gd name="T66" fmla="*/ 1144 w 2400"/>
                  <a:gd name="T67" fmla="*/ 3124 h 3356"/>
                  <a:gd name="T68" fmla="*/ 1200 w 2400"/>
                  <a:gd name="T69" fmla="*/ 2647 h 3356"/>
                  <a:gd name="T70" fmla="*/ 1166 w 2400"/>
                  <a:gd name="T71" fmla="*/ 2158 h 3356"/>
                  <a:gd name="T72" fmla="*/ 1011 w 2400"/>
                  <a:gd name="T73" fmla="*/ 1822 h 3356"/>
                  <a:gd name="T74" fmla="*/ 779 w 2400"/>
                  <a:gd name="T75" fmla="*/ 1782 h 3356"/>
                  <a:gd name="T76" fmla="*/ 462 w 2400"/>
                  <a:gd name="T77" fmla="*/ 1816 h 3356"/>
                  <a:gd name="T78" fmla="*/ 124 w 2400"/>
                  <a:gd name="T79" fmla="*/ 1724 h 3356"/>
                  <a:gd name="T80" fmla="*/ 609 w 2400"/>
                  <a:gd name="T81" fmla="*/ 1716 h 3356"/>
                  <a:gd name="T82" fmla="*/ 451 w 2400"/>
                  <a:gd name="T83" fmla="*/ 1322 h 3356"/>
                  <a:gd name="T84" fmla="*/ 71 w 2400"/>
                  <a:gd name="T85" fmla="*/ 1191 h 3356"/>
                  <a:gd name="T86" fmla="*/ 59 w 2400"/>
                  <a:gd name="T87" fmla="*/ 1154 h 3356"/>
                  <a:gd name="T88" fmla="*/ 319 w 2400"/>
                  <a:gd name="T89" fmla="*/ 1254 h 3356"/>
                  <a:gd name="T90" fmla="*/ 477 w 2400"/>
                  <a:gd name="T91" fmla="*/ 1229 h 3356"/>
                  <a:gd name="T92" fmla="*/ 251 w 2400"/>
                  <a:gd name="T93" fmla="*/ 644 h 3356"/>
                  <a:gd name="T94" fmla="*/ 220 w 2400"/>
                  <a:gd name="T95" fmla="*/ 469 h 3356"/>
                  <a:gd name="T96" fmla="*/ 266 w 2400"/>
                  <a:gd name="T97" fmla="*/ 604 h 3356"/>
                  <a:gd name="T98" fmla="*/ 391 w 2400"/>
                  <a:gd name="T99" fmla="*/ 942 h 3356"/>
                  <a:gd name="T100" fmla="*/ 404 w 2400"/>
                  <a:gd name="T101" fmla="*/ 956 h 3356"/>
                  <a:gd name="T102" fmla="*/ 442 w 2400"/>
                  <a:gd name="T103" fmla="*/ 889 h 3356"/>
                  <a:gd name="T104" fmla="*/ 546 w 2400"/>
                  <a:gd name="T105" fmla="*/ 605 h 3356"/>
                  <a:gd name="T106" fmla="*/ 517 w 2400"/>
                  <a:gd name="T107" fmla="*/ 847 h 3356"/>
                  <a:gd name="T108" fmla="*/ 711 w 2400"/>
                  <a:gd name="T109" fmla="*/ 1353 h 3356"/>
                  <a:gd name="T110" fmla="*/ 937 w 2400"/>
                  <a:gd name="T111" fmla="*/ 1160 h 3356"/>
                  <a:gd name="T112" fmla="*/ 971 w 2400"/>
                  <a:gd name="T113" fmla="*/ 511 h 3356"/>
                  <a:gd name="T114" fmla="*/ 1137 w 2400"/>
                  <a:gd name="T115" fmla="*/ 0 h 3356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463 w 10000"/>
                  <a:gd name="connsiteY198" fmla="*/ 10000 h 10714"/>
                  <a:gd name="connsiteX199" fmla="*/ 4463 w 10000"/>
                  <a:gd name="connsiteY199" fmla="*/ 999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463 w 10000"/>
                  <a:gd name="connsiteY198" fmla="*/ 10000 h 10714"/>
                  <a:gd name="connsiteX199" fmla="*/ 3043 w 10000"/>
                  <a:gd name="connsiteY199" fmla="*/ 988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68"/>
                  <a:gd name="connsiteX1" fmla="*/ 4721 w 10000"/>
                  <a:gd name="connsiteY1" fmla="*/ 48 h 10768"/>
                  <a:gd name="connsiteX2" fmla="*/ 4713 w 10000"/>
                  <a:gd name="connsiteY2" fmla="*/ 80 h 10768"/>
                  <a:gd name="connsiteX3" fmla="*/ 4704 w 10000"/>
                  <a:gd name="connsiteY3" fmla="*/ 101 h 10768"/>
                  <a:gd name="connsiteX4" fmla="*/ 4704 w 10000"/>
                  <a:gd name="connsiteY4" fmla="*/ 113 h 10768"/>
                  <a:gd name="connsiteX5" fmla="*/ 4713 w 10000"/>
                  <a:gd name="connsiteY5" fmla="*/ 119 h 10768"/>
                  <a:gd name="connsiteX6" fmla="*/ 4713 w 10000"/>
                  <a:gd name="connsiteY6" fmla="*/ 125 h 10768"/>
                  <a:gd name="connsiteX7" fmla="*/ 4721 w 10000"/>
                  <a:gd name="connsiteY7" fmla="*/ 125 h 10768"/>
                  <a:gd name="connsiteX8" fmla="*/ 4721 w 10000"/>
                  <a:gd name="connsiteY8" fmla="*/ 125 h 10768"/>
                  <a:gd name="connsiteX9" fmla="*/ 4721 w 10000"/>
                  <a:gd name="connsiteY9" fmla="*/ 134 h 10768"/>
                  <a:gd name="connsiteX10" fmla="*/ 4713 w 10000"/>
                  <a:gd name="connsiteY10" fmla="*/ 152 h 10768"/>
                  <a:gd name="connsiteX11" fmla="*/ 4704 w 10000"/>
                  <a:gd name="connsiteY11" fmla="*/ 179 h 10768"/>
                  <a:gd name="connsiteX12" fmla="*/ 4692 w 10000"/>
                  <a:gd name="connsiteY12" fmla="*/ 221 h 10768"/>
                  <a:gd name="connsiteX13" fmla="*/ 4667 w 10000"/>
                  <a:gd name="connsiteY13" fmla="*/ 280 h 10768"/>
                  <a:gd name="connsiteX14" fmla="*/ 4629 w 10000"/>
                  <a:gd name="connsiteY14" fmla="*/ 364 h 10768"/>
                  <a:gd name="connsiteX15" fmla="*/ 4592 w 10000"/>
                  <a:gd name="connsiteY15" fmla="*/ 465 h 10768"/>
                  <a:gd name="connsiteX16" fmla="*/ 4533 w 10000"/>
                  <a:gd name="connsiteY16" fmla="*/ 596 h 10768"/>
                  <a:gd name="connsiteX17" fmla="*/ 4463 w 10000"/>
                  <a:gd name="connsiteY17" fmla="*/ 754 h 10768"/>
                  <a:gd name="connsiteX18" fmla="*/ 4379 w 10000"/>
                  <a:gd name="connsiteY18" fmla="*/ 1001 h 10768"/>
                  <a:gd name="connsiteX19" fmla="*/ 4321 w 10000"/>
                  <a:gd name="connsiteY19" fmla="*/ 1266 h 10768"/>
                  <a:gd name="connsiteX20" fmla="*/ 4275 w 10000"/>
                  <a:gd name="connsiteY20" fmla="*/ 1538 h 10768"/>
                  <a:gd name="connsiteX21" fmla="*/ 4213 w 10000"/>
                  <a:gd name="connsiteY21" fmla="*/ 1827 h 10768"/>
                  <a:gd name="connsiteX22" fmla="*/ 4204 w 10000"/>
                  <a:gd name="connsiteY22" fmla="*/ 1889 h 10768"/>
                  <a:gd name="connsiteX23" fmla="*/ 4192 w 10000"/>
                  <a:gd name="connsiteY23" fmla="*/ 1982 h 10768"/>
                  <a:gd name="connsiteX24" fmla="*/ 4183 w 10000"/>
                  <a:gd name="connsiteY24" fmla="*/ 2080 h 10768"/>
                  <a:gd name="connsiteX25" fmla="*/ 4175 w 10000"/>
                  <a:gd name="connsiteY25" fmla="*/ 2187 h 10768"/>
                  <a:gd name="connsiteX26" fmla="*/ 4175 w 10000"/>
                  <a:gd name="connsiteY26" fmla="*/ 2297 h 10768"/>
                  <a:gd name="connsiteX27" fmla="*/ 4192 w 10000"/>
                  <a:gd name="connsiteY27" fmla="*/ 2396 h 10768"/>
                  <a:gd name="connsiteX28" fmla="*/ 4213 w 10000"/>
                  <a:gd name="connsiteY28" fmla="*/ 2482 h 10768"/>
                  <a:gd name="connsiteX29" fmla="*/ 4250 w 10000"/>
                  <a:gd name="connsiteY29" fmla="*/ 2542 h 10768"/>
                  <a:gd name="connsiteX30" fmla="*/ 4450 w 10000"/>
                  <a:gd name="connsiteY30" fmla="*/ 2530 h 10768"/>
                  <a:gd name="connsiteX31" fmla="*/ 4646 w 10000"/>
                  <a:gd name="connsiteY31" fmla="*/ 2482 h 10768"/>
                  <a:gd name="connsiteX32" fmla="*/ 4833 w 10000"/>
                  <a:gd name="connsiteY32" fmla="*/ 2405 h 10768"/>
                  <a:gd name="connsiteX33" fmla="*/ 5025 w 10000"/>
                  <a:gd name="connsiteY33" fmla="*/ 2297 h 10768"/>
                  <a:gd name="connsiteX34" fmla="*/ 5200 w 10000"/>
                  <a:gd name="connsiteY34" fmla="*/ 2172 h 10768"/>
                  <a:gd name="connsiteX35" fmla="*/ 5371 w 10000"/>
                  <a:gd name="connsiteY35" fmla="*/ 2020 h 10768"/>
                  <a:gd name="connsiteX36" fmla="*/ 5533 w 10000"/>
                  <a:gd name="connsiteY36" fmla="*/ 1859 h 10768"/>
                  <a:gd name="connsiteX37" fmla="*/ 5683 w 10000"/>
                  <a:gd name="connsiteY37" fmla="*/ 1690 h 10768"/>
                  <a:gd name="connsiteX38" fmla="*/ 5829 w 10000"/>
                  <a:gd name="connsiteY38" fmla="*/ 1511 h 10768"/>
                  <a:gd name="connsiteX39" fmla="*/ 5954 w 10000"/>
                  <a:gd name="connsiteY39" fmla="*/ 1326 h 10768"/>
                  <a:gd name="connsiteX40" fmla="*/ 6071 w 10000"/>
                  <a:gd name="connsiteY40" fmla="*/ 1147 h 10768"/>
                  <a:gd name="connsiteX41" fmla="*/ 6167 w 10000"/>
                  <a:gd name="connsiteY41" fmla="*/ 974 h 10768"/>
                  <a:gd name="connsiteX42" fmla="*/ 6213 w 10000"/>
                  <a:gd name="connsiteY42" fmla="*/ 974 h 10768"/>
                  <a:gd name="connsiteX43" fmla="*/ 6213 w 10000"/>
                  <a:gd name="connsiteY43" fmla="*/ 992 h 10768"/>
                  <a:gd name="connsiteX44" fmla="*/ 6138 w 10000"/>
                  <a:gd name="connsiteY44" fmla="*/ 1165 h 10768"/>
                  <a:gd name="connsiteX45" fmla="*/ 6054 w 10000"/>
                  <a:gd name="connsiteY45" fmla="*/ 1344 h 10768"/>
                  <a:gd name="connsiteX46" fmla="*/ 5963 w 10000"/>
                  <a:gd name="connsiteY46" fmla="*/ 1517 h 10768"/>
                  <a:gd name="connsiteX47" fmla="*/ 5871 w 10000"/>
                  <a:gd name="connsiteY47" fmla="*/ 1684 h 10768"/>
                  <a:gd name="connsiteX48" fmla="*/ 5775 w 10000"/>
                  <a:gd name="connsiteY48" fmla="*/ 1847 h 10768"/>
                  <a:gd name="connsiteX49" fmla="*/ 5667 w 10000"/>
                  <a:gd name="connsiteY49" fmla="*/ 1999 h 10768"/>
                  <a:gd name="connsiteX50" fmla="*/ 5554 w 10000"/>
                  <a:gd name="connsiteY50" fmla="*/ 2145 h 10768"/>
                  <a:gd name="connsiteX51" fmla="*/ 5417 w 10000"/>
                  <a:gd name="connsiteY51" fmla="*/ 2279 h 10768"/>
                  <a:gd name="connsiteX52" fmla="*/ 5275 w 10000"/>
                  <a:gd name="connsiteY52" fmla="*/ 2411 h 10768"/>
                  <a:gd name="connsiteX53" fmla="*/ 5108 w 10000"/>
                  <a:gd name="connsiteY53" fmla="*/ 2518 h 10768"/>
                  <a:gd name="connsiteX54" fmla="*/ 4917 w 10000"/>
                  <a:gd name="connsiteY54" fmla="*/ 2616 h 10768"/>
                  <a:gd name="connsiteX55" fmla="*/ 4704 w 10000"/>
                  <a:gd name="connsiteY55" fmla="*/ 2703 h 10768"/>
                  <a:gd name="connsiteX56" fmla="*/ 4479 w 10000"/>
                  <a:gd name="connsiteY56" fmla="*/ 2768 h 10768"/>
                  <a:gd name="connsiteX57" fmla="*/ 4213 w 10000"/>
                  <a:gd name="connsiteY57" fmla="*/ 2813 h 10768"/>
                  <a:gd name="connsiteX58" fmla="*/ 4221 w 10000"/>
                  <a:gd name="connsiteY58" fmla="*/ 3126 h 10768"/>
                  <a:gd name="connsiteX59" fmla="*/ 4258 w 10000"/>
                  <a:gd name="connsiteY59" fmla="*/ 3424 h 10768"/>
                  <a:gd name="connsiteX60" fmla="*/ 4321 w 10000"/>
                  <a:gd name="connsiteY60" fmla="*/ 3707 h 10768"/>
                  <a:gd name="connsiteX61" fmla="*/ 4404 w 10000"/>
                  <a:gd name="connsiteY61" fmla="*/ 3975 h 10768"/>
                  <a:gd name="connsiteX62" fmla="*/ 4508 w 10000"/>
                  <a:gd name="connsiteY62" fmla="*/ 4231 h 10768"/>
                  <a:gd name="connsiteX63" fmla="*/ 4621 w 10000"/>
                  <a:gd name="connsiteY63" fmla="*/ 4476 h 10768"/>
                  <a:gd name="connsiteX64" fmla="*/ 4750 w 10000"/>
                  <a:gd name="connsiteY64" fmla="*/ 4708 h 10768"/>
                  <a:gd name="connsiteX65" fmla="*/ 4879 w 10000"/>
                  <a:gd name="connsiteY65" fmla="*/ 4934 h 10768"/>
                  <a:gd name="connsiteX66" fmla="*/ 4917 w 10000"/>
                  <a:gd name="connsiteY66" fmla="*/ 4988 h 10768"/>
                  <a:gd name="connsiteX67" fmla="*/ 4950 w 10000"/>
                  <a:gd name="connsiteY67" fmla="*/ 5054 h 10768"/>
                  <a:gd name="connsiteX68" fmla="*/ 4996 w 10000"/>
                  <a:gd name="connsiteY68" fmla="*/ 5125 h 10768"/>
                  <a:gd name="connsiteX69" fmla="*/ 5038 w 10000"/>
                  <a:gd name="connsiteY69" fmla="*/ 5200 h 10768"/>
                  <a:gd name="connsiteX70" fmla="*/ 5092 w 10000"/>
                  <a:gd name="connsiteY70" fmla="*/ 5271 h 10768"/>
                  <a:gd name="connsiteX71" fmla="*/ 5154 w 10000"/>
                  <a:gd name="connsiteY71" fmla="*/ 5331 h 10768"/>
                  <a:gd name="connsiteX72" fmla="*/ 5229 w 10000"/>
                  <a:gd name="connsiteY72" fmla="*/ 5384 h 10768"/>
                  <a:gd name="connsiteX73" fmla="*/ 5313 w 10000"/>
                  <a:gd name="connsiteY73" fmla="*/ 5423 h 10768"/>
                  <a:gd name="connsiteX74" fmla="*/ 5413 w 10000"/>
                  <a:gd name="connsiteY74" fmla="*/ 5438 h 10768"/>
                  <a:gd name="connsiteX75" fmla="*/ 5517 w 10000"/>
                  <a:gd name="connsiteY75" fmla="*/ 5435 h 10768"/>
                  <a:gd name="connsiteX76" fmla="*/ 5704 w 10000"/>
                  <a:gd name="connsiteY76" fmla="*/ 5390 h 10768"/>
                  <a:gd name="connsiteX77" fmla="*/ 5871 w 10000"/>
                  <a:gd name="connsiteY77" fmla="*/ 5316 h 10768"/>
                  <a:gd name="connsiteX78" fmla="*/ 6033 w 10000"/>
                  <a:gd name="connsiteY78" fmla="*/ 5223 h 10768"/>
                  <a:gd name="connsiteX79" fmla="*/ 6167 w 10000"/>
                  <a:gd name="connsiteY79" fmla="*/ 5113 h 10768"/>
                  <a:gd name="connsiteX80" fmla="*/ 6296 w 10000"/>
                  <a:gd name="connsiteY80" fmla="*/ 4994 h 10768"/>
                  <a:gd name="connsiteX81" fmla="*/ 6417 w 10000"/>
                  <a:gd name="connsiteY81" fmla="*/ 4869 h 10768"/>
                  <a:gd name="connsiteX82" fmla="*/ 6525 w 10000"/>
                  <a:gd name="connsiteY82" fmla="*/ 4750 h 10768"/>
                  <a:gd name="connsiteX83" fmla="*/ 6617 w 10000"/>
                  <a:gd name="connsiteY83" fmla="*/ 4636 h 10768"/>
                  <a:gd name="connsiteX84" fmla="*/ 6821 w 10000"/>
                  <a:gd name="connsiteY84" fmla="*/ 4377 h 10768"/>
                  <a:gd name="connsiteX85" fmla="*/ 7017 w 10000"/>
                  <a:gd name="connsiteY85" fmla="*/ 4085 h 10768"/>
                  <a:gd name="connsiteX86" fmla="*/ 7213 w 10000"/>
                  <a:gd name="connsiteY86" fmla="*/ 3766 h 10768"/>
                  <a:gd name="connsiteX87" fmla="*/ 7396 w 10000"/>
                  <a:gd name="connsiteY87" fmla="*/ 3418 h 10768"/>
                  <a:gd name="connsiteX88" fmla="*/ 7563 w 10000"/>
                  <a:gd name="connsiteY88" fmla="*/ 3051 h 10768"/>
                  <a:gd name="connsiteX89" fmla="*/ 7713 w 10000"/>
                  <a:gd name="connsiteY89" fmla="*/ 2661 h 10768"/>
                  <a:gd name="connsiteX90" fmla="*/ 7850 w 10000"/>
                  <a:gd name="connsiteY90" fmla="*/ 2253 h 10768"/>
                  <a:gd name="connsiteX91" fmla="*/ 7950 w 10000"/>
                  <a:gd name="connsiteY91" fmla="*/ 1830 h 10768"/>
                  <a:gd name="connsiteX92" fmla="*/ 8025 w 10000"/>
                  <a:gd name="connsiteY92" fmla="*/ 1397 h 10768"/>
                  <a:gd name="connsiteX93" fmla="*/ 8071 w 10000"/>
                  <a:gd name="connsiteY93" fmla="*/ 954 h 10768"/>
                  <a:gd name="connsiteX94" fmla="*/ 8108 w 10000"/>
                  <a:gd name="connsiteY94" fmla="*/ 974 h 10768"/>
                  <a:gd name="connsiteX95" fmla="*/ 8138 w 10000"/>
                  <a:gd name="connsiteY95" fmla="*/ 1025 h 10768"/>
                  <a:gd name="connsiteX96" fmla="*/ 8163 w 10000"/>
                  <a:gd name="connsiteY96" fmla="*/ 1100 h 10768"/>
                  <a:gd name="connsiteX97" fmla="*/ 8175 w 10000"/>
                  <a:gd name="connsiteY97" fmla="*/ 1198 h 10768"/>
                  <a:gd name="connsiteX98" fmla="*/ 8183 w 10000"/>
                  <a:gd name="connsiteY98" fmla="*/ 1311 h 10768"/>
                  <a:gd name="connsiteX99" fmla="*/ 8183 w 10000"/>
                  <a:gd name="connsiteY99" fmla="*/ 1442 h 10768"/>
                  <a:gd name="connsiteX100" fmla="*/ 8183 w 10000"/>
                  <a:gd name="connsiteY100" fmla="*/ 1582 h 10768"/>
                  <a:gd name="connsiteX101" fmla="*/ 8175 w 10000"/>
                  <a:gd name="connsiteY101" fmla="*/ 1734 h 10768"/>
                  <a:gd name="connsiteX102" fmla="*/ 8163 w 10000"/>
                  <a:gd name="connsiteY102" fmla="*/ 1889 h 10768"/>
                  <a:gd name="connsiteX103" fmla="*/ 8146 w 10000"/>
                  <a:gd name="connsiteY103" fmla="*/ 2047 h 10768"/>
                  <a:gd name="connsiteX104" fmla="*/ 8121 w 10000"/>
                  <a:gd name="connsiteY104" fmla="*/ 2205 h 10768"/>
                  <a:gd name="connsiteX105" fmla="*/ 8108 w 10000"/>
                  <a:gd name="connsiteY105" fmla="*/ 2357 h 10768"/>
                  <a:gd name="connsiteX106" fmla="*/ 8083 w 10000"/>
                  <a:gd name="connsiteY106" fmla="*/ 2497 h 10768"/>
                  <a:gd name="connsiteX107" fmla="*/ 8063 w 10000"/>
                  <a:gd name="connsiteY107" fmla="*/ 2628 h 10768"/>
                  <a:gd name="connsiteX108" fmla="*/ 8038 w 10000"/>
                  <a:gd name="connsiteY108" fmla="*/ 2741 h 10768"/>
                  <a:gd name="connsiteX109" fmla="*/ 8017 w 10000"/>
                  <a:gd name="connsiteY109" fmla="*/ 2834 h 10768"/>
                  <a:gd name="connsiteX110" fmla="*/ 8000 w 10000"/>
                  <a:gd name="connsiteY110" fmla="*/ 2908 h 10768"/>
                  <a:gd name="connsiteX111" fmla="*/ 7700 w 10000"/>
                  <a:gd name="connsiteY111" fmla="*/ 3754 h 10768"/>
                  <a:gd name="connsiteX112" fmla="*/ 7942 w 10000"/>
                  <a:gd name="connsiteY112" fmla="*/ 3737 h 10768"/>
                  <a:gd name="connsiteX113" fmla="*/ 8167 w 10000"/>
                  <a:gd name="connsiteY113" fmla="*/ 3695 h 10768"/>
                  <a:gd name="connsiteX114" fmla="*/ 8379 w 10000"/>
                  <a:gd name="connsiteY114" fmla="*/ 3635 h 10768"/>
                  <a:gd name="connsiteX115" fmla="*/ 8583 w 10000"/>
                  <a:gd name="connsiteY115" fmla="*/ 3558 h 10768"/>
                  <a:gd name="connsiteX116" fmla="*/ 8767 w 10000"/>
                  <a:gd name="connsiteY116" fmla="*/ 3471 h 10768"/>
                  <a:gd name="connsiteX117" fmla="*/ 8933 w 10000"/>
                  <a:gd name="connsiteY117" fmla="*/ 3376 h 10768"/>
                  <a:gd name="connsiteX118" fmla="*/ 9092 w 10000"/>
                  <a:gd name="connsiteY118" fmla="*/ 3278 h 10768"/>
                  <a:gd name="connsiteX119" fmla="*/ 9238 w 10000"/>
                  <a:gd name="connsiteY119" fmla="*/ 3185 h 10768"/>
                  <a:gd name="connsiteX120" fmla="*/ 9250 w 10000"/>
                  <a:gd name="connsiteY120" fmla="*/ 3230 h 10768"/>
                  <a:gd name="connsiteX121" fmla="*/ 9117 w 10000"/>
                  <a:gd name="connsiteY121" fmla="*/ 3376 h 10768"/>
                  <a:gd name="connsiteX122" fmla="*/ 8954 w 10000"/>
                  <a:gd name="connsiteY122" fmla="*/ 3516 h 10768"/>
                  <a:gd name="connsiteX123" fmla="*/ 8758 w 10000"/>
                  <a:gd name="connsiteY123" fmla="*/ 3641 h 10768"/>
                  <a:gd name="connsiteX124" fmla="*/ 8538 w 10000"/>
                  <a:gd name="connsiteY124" fmla="*/ 3754 h 10768"/>
                  <a:gd name="connsiteX125" fmla="*/ 8304 w 10000"/>
                  <a:gd name="connsiteY125" fmla="*/ 3856 h 10768"/>
                  <a:gd name="connsiteX126" fmla="*/ 8054 w 10000"/>
                  <a:gd name="connsiteY126" fmla="*/ 3945 h 10768"/>
                  <a:gd name="connsiteX127" fmla="*/ 7796 w 10000"/>
                  <a:gd name="connsiteY127" fmla="*/ 4014 h 10768"/>
                  <a:gd name="connsiteX128" fmla="*/ 7533 w 10000"/>
                  <a:gd name="connsiteY128" fmla="*/ 4064 h 10768"/>
                  <a:gd name="connsiteX129" fmla="*/ 7479 w 10000"/>
                  <a:gd name="connsiteY129" fmla="*/ 4184 h 10768"/>
                  <a:gd name="connsiteX130" fmla="*/ 7404 w 10000"/>
                  <a:gd name="connsiteY130" fmla="*/ 4324 h 10768"/>
                  <a:gd name="connsiteX131" fmla="*/ 7321 w 10000"/>
                  <a:gd name="connsiteY131" fmla="*/ 4470 h 10768"/>
                  <a:gd name="connsiteX132" fmla="*/ 7213 w 10000"/>
                  <a:gd name="connsiteY132" fmla="*/ 4628 h 10768"/>
                  <a:gd name="connsiteX133" fmla="*/ 7100 w 10000"/>
                  <a:gd name="connsiteY133" fmla="*/ 4794 h 10768"/>
                  <a:gd name="connsiteX134" fmla="*/ 6979 w 10000"/>
                  <a:gd name="connsiteY134" fmla="*/ 4958 h 10768"/>
                  <a:gd name="connsiteX135" fmla="*/ 6850 w 10000"/>
                  <a:gd name="connsiteY135" fmla="*/ 5113 h 10768"/>
                  <a:gd name="connsiteX136" fmla="*/ 6721 w 10000"/>
                  <a:gd name="connsiteY136" fmla="*/ 5265 h 10768"/>
                  <a:gd name="connsiteX137" fmla="*/ 6600 w 10000"/>
                  <a:gd name="connsiteY137" fmla="*/ 5405 h 10768"/>
                  <a:gd name="connsiteX138" fmla="*/ 6471 w 10000"/>
                  <a:gd name="connsiteY138" fmla="*/ 5530 h 10768"/>
                  <a:gd name="connsiteX139" fmla="*/ 6358 w 10000"/>
                  <a:gd name="connsiteY139" fmla="*/ 5641 h 10768"/>
                  <a:gd name="connsiteX140" fmla="*/ 6250 w 10000"/>
                  <a:gd name="connsiteY140" fmla="*/ 5721 h 10768"/>
                  <a:gd name="connsiteX141" fmla="*/ 6267 w 10000"/>
                  <a:gd name="connsiteY141" fmla="*/ 5781 h 10768"/>
                  <a:gd name="connsiteX142" fmla="*/ 6296 w 10000"/>
                  <a:gd name="connsiteY142" fmla="*/ 5793 h 10768"/>
                  <a:gd name="connsiteX143" fmla="*/ 6479 w 10000"/>
                  <a:gd name="connsiteY143" fmla="*/ 5754 h 10768"/>
                  <a:gd name="connsiteX144" fmla="*/ 6663 w 10000"/>
                  <a:gd name="connsiteY144" fmla="*/ 5736 h 10768"/>
                  <a:gd name="connsiteX145" fmla="*/ 6858 w 10000"/>
                  <a:gd name="connsiteY145" fmla="*/ 5736 h 10768"/>
                  <a:gd name="connsiteX146" fmla="*/ 7046 w 10000"/>
                  <a:gd name="connsiteY146" fmla="*/ 5742 h 10768"/>
                  <a:gd name="connsiteX147" fmla="*/ 7246 w 10000"/>
                  <a:gd name="connsiteY147" fmla="*/ 5748 h 10768"/>
                  <a:gd name="connsiteX148" fmla="*/ 7425 w 10000"/>
                  <a:gd name="connsiteY148" fmla="*/ 5748 h 10768"/>
                  <a:gd name="connsiteX149" fmla="*/ 7600 w 10000"/>
                  <a:gd name="connsiteY149" fmla="*/ 5733 h 10768"/>
                  <a:gd name="connsiteX150" fmla="*/ 7950 w 10000"/>
                  <a:gd name="connsiteY150" fmla="*/ 5673 h 10768"/>
                  <a:gd name="connsiteX151" fmla="*/ 8275 w 10000"/>
                  <a:gd name="connsiteY151" fmla="*/ 5596 h 10768"/>
                  <a:gd name="connsiteX152" fmla="*/ 8579 w 10000"/>
                  <a:gd name="connsiteY152" fmla="*/ 5504 h 10768"/>
                  <a:gd name="connsiteX153" fmla="*/ 8858 w 10000"/>
                  <a:gd name="connsiteY153" fmla="*/ 5390 h 10768"/>
                  <a:gd name="connsiteX154" fmla="*/ 9117 w 10000"/>
                  <a:gd name="connsiteY154" fmla="*/ 5265 h 10768"/>
                  <a:gd name="connsiteX155" fmla="*/ 9350 w 10000"/>
                  <a:gd name="connsiteY155" fmla="*/ 5119 h 10768"/>
                  <a:gd name="connsiteX156" fmla="*/ 9563 w 10000"/>
                  <a:gd name="connsiteY156" fmla="*/ 4967 h 10768"/>
                  <a:gd name="connsiteX157" fmla="*/ 9758 w 10000"/>
                  <a:gd name="connsiteY157" fmla="*/ 4794 h 10768"/>
                  <a:gd name="connsiteX158" fmla="*/ 9933 w 10000"/>
                  <a:gd name="connsiteY158" fmla="*/ 4610 h 10768"/>
                  <a:gd name="connsiteX159" fmla="*/ 10000 w 10000"/>
                  <a:gd name="connsiteY159" fmla="*/ 4648 h 10768"/>
                  <a:gd name="connsiteX160" fmla="*/ 10000 w 10000"/>
                  <a:gd name="connsiteY160" fmla="*/ 4660 h 10768"/>
                  <a:gd name="connsiteX161" fmla="*/ 9904 w 10000"/>
                  <a:gd name="connsiteY161" fmla="*/ 4827 h 10768"/>
                  <a:gd name="connsiteX162" fmla="*/ 9767 w 10000"/>
                  <a:gd name="connsiteY162" fmla="*/ 5000 h 10768"/>
                  <a:gd name="connsiteX163" fmla="*/ 9600 w 10000"/>
                  <a:gd name="connsiteY163" fmla="*/ 5173 h 10768"/>
                  <a:gd name="connsiteX164" fmla="*/ 9404 w 10000"/>
                  <a:gd name="connsiteY164" fmla="*/ 5343 h 10768"/>
                  <a:gd name="connsiteX165" fmla="*/ 9183 w 10000"/>
                  <a:gd name="connsiteY165" fmla="*/ 5504 h 10768"/>
                  <a:gd name="connsiteX166" fmla="*/ 8950 w 10000"/>
                  <a:gd name="connsiteY166" fmla="*/ 5662 h 10768"/>
                  <a:gd name="connsiteX167" fmla="*/ 8704 w 10000"/>
                  <a:gd name="connsiteY167" fmla="*/ 5802 h 10768"/>
                  <a:gd name="connsiteX168" fmla="*/ 8463 w 10000"/>
                  <a:gd name="connsiteY168" fmla="*/ 5927 h 10768"/>
                  <a:gd name="connsiteX169" fmla="*/ 8229 w 10000"/>
                  <a:gd name="connsiteY169" fmla="*/ 6025 h 10768"/>
                  <a:gd name="connsiteX170" fmla="*/ 8000 w 10000"/>
                  <a:gd name="connsiteY170" fmla="*/ 6105 h 10768"/>
                  <a:gd name="connsiteX171" fmla="*/ 7879 w 10000"/>
                  <a:gd name="connsiteY171" fmla="*/ 6132 h 10768"/>
                  <a:gd name="connsiteX172" fmla="*/ 7729 w 10000"/>
                  <a:gd name="connsiteY172" fmla="*/ 6153 h 10768"/>
                  <a:gd name="connsiteX173" fmla="*/ 7563 w 10000"/>
                  <a:gd name="connsiteY173" fmla="*/ 6177 h 10768"/>
                  <a:gd name="connsiteX174" fmla="*/ 7388 w 10000"/>
                  <a:gd name="connsiteY174" fmla="*/ 6198 h 10768"/>
                  <a:gd name="connsiteX175" fmla="*/ 7204 w 10000"/>
                  <a:gd name="connsiteY175" fmla="*/ 6219 h 10768"/>
                  <a:gd name="connsiteX176" fmla="*/ 7017 w 10000"/>
                  <a:gd name="connsiteY176" fmla="*/ 6240 h 10768"/>
                  <a:gd name="connsiteX177" fmla="*/ 6842 w 10000"/>
                  <a:gd name="connsiteY177" fmla="*/ 6263 h 10768"/>
                  <a:gd name="connsiteX178" fmla="*/ 6675 w 10000"/>
                  <a:gd name="connsiteY178" fmla="*/ 6290 h 10768"/>
                  <a:gd name="connsiteX179" fmla="*/ 6517 w 10000"/>
                  <a:gd name="connsiteY179" fmla="*/ 6329 h 10768"/>
                  <a:gd name="connsiteX180" fmla="*/ 6388 w 10000"/>
                  <a:gd name="connsiteY180" fmla="*/ 6365 h 10768"/>
                  <a:gd name="connsiteX181" fmla="*/ 6288 w 10000"/>
                  <a:gd name="connsiteY181" fmla="*/ 6415 h 10768"/>
                  <a:gd name="connsiteX182" fmla="*/ 6213 w 10000"/>
                  <a:gd name="connsiteY182" fmla="*/ 6475 h 10768"/>
                  <a:gd name="connsiteX183" fmla="*/ 6092 w 10000"/>
                  <a:gd name="connsiteY183" fmla="*/ 6648 h 10768"/>
                  <a:gd name="connsiteX184" fmla="*/ 6008 w 10000"/>
                  <a:gd name="connsiteY184" fmla="*/ 6836 h 10768"/>
                  <a:gd name="connsiteX185" fmla="*/ 5942 w 10000"/>
                  <a:gd name="connsiteY185" fmla="*/ 7032 h 10768"/>
                  <a:gd name="connsiteX186" fmla="*/ 5904 w 10000"/>
                  <a:gd name="connsiteY186" fmla="*/ 7232 h 10768"/>
                  <a:gd name="connsiteX187" fmla="*/ 5888 w 10000"/>
                  <a:gd name="connsiteY187" fmla="*/ 7443 h 10768"/>
                  <a:gd name="connsiteX188" fmla="*/ 5879 w 10000"/>
                  <a:gd name="connsiteY188" fmla="*/ 7655 h 10768"/>
                  <a:gd name="connsiteX189" fmla="*/ 5888 w 10000"/>
                  <a:gd name="connsiteY189" fmla="*/ 7867 h 10768"/>
                  <a:gd name="connsiteX190" fmla="*/ 5904 w 10000"/>
                  <a:gd name="connsiteY190" fmla="*/ 8084 h 10768"/>
                  <a:gd name="connsiteX191" fmla="*/ 5925 w 10000"/>
                  <a:gd name="connsiteY191" fmla="*/ 8299 h 10768"/>
                  <a:gd name="connsiteX192" fmla="*/ 5950 w 10000"/>
                  <a:gd name="connsiteY192" fmla="*/ 8510 h 10768"/>
                  <a:gd name="connsiteX193" fmla="*/ 5954 w 10000"/>
                  <a:gd name="connsiteY193" fmla="*/ 8820 h 10768"/>
                  <a:gd name="connsiteX194" fmla="*/ 5933 w 10000"/>
                  <a:gd name="connsiteY194" fmla="*/ 9130 h 10768"/>
                  <a:gd name="connsiteX195" fmla="*/ 5896 w 10000"/>
                  <a:gd name="connsiteY195" fmla="*/ 9428 h 10768"/>
                  <a:gd name="connsiteX196" fmla="*/ 5850 w 10000"/>
                  <a:gd name="connsiteY196" fmla="*/ 9720 h 10768"/>
                  <a:gd name="connsiteX197" fmla="*/ 5756 w 10000"/>
                  <a:gd name="connsiteY197" fmla="*/ 10714 h 10768"/>
                  <a:gd name="connsiteX198" fmla="*/ 3964 w 10000"/>
                  <a:gd name="connsiteY198" fmla="*/ 10768 h 10768"/>
                  <a:gd name="connsiteX199" fmla="*/ 3043 w 10000"/>
                  <a:gd name="connsiteY199" fmla="*/ 9881 h 10768"/>
                  <a:gd name="connsiteX200" fmla="*/ 4546 w 10000"/>
                  <a:gd name="connsiteY200" fmla="*/ 9848 h 10768"/>
                  <a:gd name="connsiteX201" fmla="*/ 4629 w 10000"/>
                  <a:gd name="connsiteY201" fmla="*/ 9687 h 10768"/>
                  <a:gd name="connsiteX202" fmla="*/ 4700 w 10000"/>
                  <a:gd name="connsiteY202" fmla="*/ 9508 h 10768"/>
                  <a:gd name="connsiteX203" fmla="*/ 4767 w 10000"/>
                  <a:gd name="connsiteY203" fmla="*/ 9309 h 10768"/>
                  <a:gd name="connsiteX204" fmla="*/ 4829 w 10000"/>
                  <a:gd name="connsiteY204" fmla="*/ 9097 h 10768"/>
                  <a:gd name="connsiteX205" fmla="*/ 4879 w 10000"/>
                  <a:gd name="connsiteY205" fmla="*/ 8868 h 10768"/>
                  <a:gd name="connsiteX206" fmla="*/ 4917 w 10000"/>
                  <a:gd name="connsiteY206" fmla="*/ 8635 h 10768"/>
                  <a:gd name="connsiteX207" fmla="*/ 4954 w 10000"/>
                  <a:gd name="connsiteY207" fmla="*/ 8391 h 10768"/>
                  <a:gd name="connsiteX208" fmla="*/ 4979 w 10000"/>
                  <a:gd name="connsiteY208" fmla="*/ 8144 h 10768"/>
                  <a:gd name="connsiteX209" fmla="*/ 5000 w 10000"/>
                  <a:gd name="connsiteY209" fmla="*/ 7887 h 10768"/>
                  <a:gd name="connsiteX210" fmla="*/ 5000 w 10000"/>
                  <a:gd name="connsiteY210" fmla="*/ 7634 h 10768"/>
                  <a:gd name="connsiteX211" fmla="*/ 5000 w 10000"/>
                  <a:gd name="connsiteY211" fmla="*/ 7384 h 10768"/>
                  <a:gd name="connsiteX212" fmla="*/ 4979 w 10000"/>
                  <a:gd name="connsiteY212" fmla="*/ 7133 h 10768"/>
                  <a:gd name="connsiteX213" fmla="*/ 4950 w 10000"/>
                  <a:gd name="connsiteY213" fmla="*/ 6892 h 10768"/>
                  <a:gd name="connsiteX214" fmla="*/ 4913 w 10000"/>
                  <a:gd name="connsiteY214" fmla="*/ 6657 h 10768"/>
                  <a:gd name="connsiteX215" fmla="*/ 4858 w 10000"/>
                  <a:gd name="connsiteY215" fmla="*/ 6430 h 10768"/>
                  <a:gd name="connsiteX216" fmla="*/ 4783 w 10000"/>
                  <a:gd name="connsiteY216" fmla="*/ 6219 h 10768"/>
                  <a:gd name="connsiteX217" fmla="*/ 4700 w 10000"/>
                  <a:gd name="connsiteY217" fmla="*/ 6019 h 10768"/>
                  <a:gd name="connsiteX218" fmla="*/ 4600 w 10000"/>
                  <a:gd name="connsiteY218" fmla="*/ 5840 h 10768"/>
                  <a:gd name="connsiteX219" fmla="*/ 4488 w 10000"/>
                  <a:gd name="connsiteY219" fmla="*/ 5682 h 10768"/>
                  <a:gd name="connsiteX220" fmla="*/ 4358 w 10000"/>
                  <a:gd name="connsiteY220" fmla="*/ 5542 h 10768"/>
                  <a:gd name="connsiteX221" fmla="*/ 4213 w 10000"/>
                  <a:gd name="connsiteY221" fmla="*/ 5429 h 10768"/>
                  <a:gd name="connsiteX222" fmla="*/ 4046 w 10000"/>
                  <a:gd name="connsiteY222" fmla="*/ 5343 h 10768"/>
                  <a:gd name="connsiteX223" fmla="*/ 3904 w 10000"/>
                  <a:gd name="connsiteY223" fmla="*/ 5292 h 10768"/>
                  <a:gd name="connsiteX224" fmla="*/ 3746 w 10000"/>
                  <a:gd name="connsiteY224" fmla="*/ 5271 h 10768"/>
                  <a:gd name="connsiteX225" fmla="*/ 3583 w 10000"/>
                  <a:gd name="connsiteY225" fmla="*/ 5271 h 10768"/>
                  <a:gd name="connsiteX226" fmla="*/ 3413 w 10000"/>
                  <a:gd name="connsiteY226" fmla="*/ 5286 h 10768"/>
                  <a:gd name="connsiteX227" fmla="*/ 3246 w 10000"/>
                  <a:gd name="connsiteY227" fmla="*/ 5310 h 10768"/>
                  <a:gd name="connsiteX228" fmla="*/ 3079 w 10000"/>
                  <a:gd name="connsiteY228" fmla="*/ 5343 h 10768"/>
                  <a:gd name="connsiteX229" fmla="*/ 2913 w 10000"/>
                  <a:gd name="connsiteY229" fmla="*/ 5369 h 10768"/>
                  <a:gd name="connsiteX230" fmla="*/ 2750 w 10000"/>
                  <a:gd name="connsiteY230" fmla="*/ 5396 h 10768"/>
                  <a:gd name="connsiteX231" fmla="*/ 2600 w 10000"/>
                  <a:gd name="connsiteY231" fmla="*/ 5411 h 10768"/>
                  <a:gd name="connsiteX232" fmla="*/ 2258 w 10000"/>
                  <a:gd name="connsiteY232" fmla="*/ 5423 h 10768"/>
                  <a:gd name="connsiteX233" fmla="*/ 1925 w 10000"/>
                  <a:gd name="connsiteY233" fmla="*/ 5411 h 10768"/>
                  <a:gd name="connsiteX234" fmla="*/ 1617 w 10000"/>
                  <a:gd name="connsiteY234" fmla="*/ 5384 h 10768"/>
                  <a:gd name="connsiteX235" fmla="*/ 1321 w 10000"/>
                  <a:gd name="connsiteY235" fmla="*/ 5346 h 10768"/>
                  <a:gd name="connsiteX236" fmla="*/ 1033 w 10000"/>
                  <a:gd name="connsiteY236" fmla="*/ 5298 h 10768"/>
                  <a:gd name="connsiteX237" fmla="*/ 758 w 10000"/>
                  <a:gd name="connsiteY237" fmla="*/ 5250 h 10768"/>
                  <a:gd name="connsiteX238" fmla="*/ 500 w 10000"/>
                  <a:gd name="connsiteY238" fmla="*/ 5197 h 10768"/>
                  <a:gd name="connsiteX239" fmla="*/ 517 w 10000"/>
                  <a:gd name="connsiteY239" fmla="*/ 5137 h 10768"/>
                  <a:gd name="connsiteX240" fmla="*/ 871 w 10000"/>
                  <a:gd name="connsiteY240" fmla="*/ 5173 h 10768"/>
                  <a:gd name="connsiteX241" fmla="*/ 1221 w 10000"/>
                  <a:gd name="connsiteY241" fmla="*/ 5197 h 10768"/>
                  <a:gd name="connsiteX242" fmla="*/ 1563 w 10000"/>
                  <a:gd name="connsiteY242" fmla="*/ 5206 h 10768"/>
                  <a:gd name="connsiteX243" fmla="*/ 1896 w 10000"/>
                  <a:gd name="connsiteY243" fmla="*/ 5197 h 10768"/>
                  <a:gd name="connsiteX244" fmla="*/ 2221 w 10000"/>
                  <a:gd name="connsiteY244" fmla="*/ 5164 h 10768"/>
                  <a:gd name="connsiteX245" fmla="*/ 2538 w 10000"/>
                  <a:gd name="connsiteY245" fmla="*/ 5113 h 10768"/>
                  <a:gd name="connsiteX246" fmla="*/ 2842 w 10000"/>
                  <a:gd name="connsiteY246" fmla="*/ 5045 h 10768"/>
                  <a:gd name="connsiteX247" fmla="*/ 3129 w 10000"/>
                  <a:gd name="connsiteY247" fmla="*/ 4946 h 10768"/>
                  <a:gd name="connsiteX248" fmla="*/ 3500 w 10000"/>
                  <a:gd name="connsiteY248" fmla="*/ 4815 h 10768"/>
                  <a:gd name="connsiteX249" fmla="*/ 2821 w 10000"/>
                  <a:gd name="connsiteY249" fmla="*/ 4389 h 10768"/>
                  <a:gd name="connsiteX250" fmla="*/ 2213 w 10000"/>
                  <a:gd name="connsiteY250" fmla="*/ 3912 h 10768"/>
                  <a:gd name="connsiteX251" fmla="*/ 1879 w 10000"/>
                  <a:gd name="connsiteY251" fmla="*/ 3939 h 10768"/>
                  <a:gd name="connsiteX252" fmla="*/ 1554 w 10000"/>
                  <a:gd name="connsiteY252" fmla="*/ 3939 h 10768"/>
                  <a:gd name="connsiteX253" fmla="*/ 1258 w 10000"/>
                  <a:gd name="connsiteY253" fmla="*/ 3912 h 10768"/>
                  <a:gd name="connsiteX254" fmla="*/ 979 w 10000"/>
                  <a:gd name="connsiteY254" fmla="*/ 3856 h 10768"/>
                  <a:gd name="connsiteX255" fmla="*/ 721 w 10000"/>
                  <a:gd name="connsiteY255" fmla="*/ 3775 h 10768"/>
                  <a:gd name="connsiteX256" fmla="*/ 496 w 10000"/>
                  <a:gd name="connsiteY256" fmla="*/ 3674 h 10768"/>
                  <a:gd name="connsiteX257" fmla="*/ 296 w 10000"/>
                  <a:gd name="connsiteY257" fmla="*/ 3549 h 10768"/>
                  <a:gd name="connsiteX258" fmla="*/ 129 w 10000"/>
                  <a:gd name="connsiteY258" fmla="*/ 3403 h 10768"/>
                  <a:gd name="connsiteX259" fmla="*/ 0 w 10000"/>
                  <a:gd name="connsiteY259" fmla="*/ 3245 h 10768"/>
                  <a:gd name="connsiteX260" fmla="*/ 17 w 10000"/>
                  <a:gd name="connsiteY260" fmla="*/ 3218 h 10768"/>
                  <a:gd name="connsiteX261" fmla="*/ 71 w 10000"/>
                  <a:gd name="connsiteY261" fmla="*/ 3245 h 10768"/>
                  <a:gd name="connsiteX262" fmla="*/ 138 w 10000"/>
                  <a:gd name="connsiteY262" fmla="*/ 3349 h 10768"/>
                  <a:gd name="connsiteX263" fmla="*/ 246 w 10000"/>
                  <a:gd name="connsiteY263" fmla="*/ 3439 h 10768"/>
                  <a:gd name="connsiteX264" fmla="*/ 379 w 10000"/>
                  <a:gd name="connsiteY264" fmla="*/ 3528 h 10768"/>
                  <a:gd name="connsiteX265" fmla="*/ 538 w 10000"/>
                  <a:gd name="connsiteY265" fmla="*/ 3597 h 10768"/>
                  <a:gd name="connsiteX266" fmla="*/ 721 w 10000"/>
                  <a:gd name="connsiteY266" fmla="*/ 3656 h 10768"/>
                  <a:gd name="connsiteX267" fmla="*/ 913 w 10000"/>
                  <a:gd name="connsiteY267" fmla="*/ 3701 h 10768"/>
                  <a:gd name="connsiteX268" fmla="*/ 1117 w 10000"/>
                  <a:gd name="connsiteY268" fmla="*/ 3728 h 10768"/>
                  <a:gd name="connsiteX269" fmla="*/ 1329 w 10000"/>
                  <a:gd name="connsiteY269" fmla="*/ 3737 h 10768"/>
                  <a:gd name="connsiteX270" fmla="*/ 1533 w 10000"/>
                  <a:gd name="connsiteY270" fmla="*/ 3734 h 10768"/>
                  <a:gd name="connsiteX271" fmla="*/ 1646 w 10000"/>
                  <a:gd name="connsiteY271" fmla="*/ 3722 h 10768"/>
                  <a:gd name="connsiteX272" fmla="*/ 1746 w 10000"/>
                  <a:gd name="connsiteY272" fmla="*/ 3722 h 10768"/>
                  <a:gd name="connsiteX273" fmla="*/ 1833 w 10000"/>
                  <a:gd name="connsiteY273" fmla="*/ 3710 h 10768"/>
                  <a:gd name="connsiteX274" fmla="*/ 1917 w 10000"/>
                  <a:gd name="connsiteY274" fmla="*/ 3695 h 10768"/>
                  <a:gd name="connsiteX275" fmla="*/ 1988 w 10000"/>
                  <a:gd name="connsiteY275" fmla="*/ 3662 h 10768"/>
                  <a:gd name="connsiteX276" fmla="*/ 1788 w 10000"/>
                  <a:gd name="connsiteY276" fmla="*/ 3391 h 10768"/>
                  <a:gd name="connsiteX277" fmla="*/ 1617 w 10000"/>
                  <a:gd name="connsiteY277" fmla="*/ 3126 h 10768"/>
                  <a:gd name="connsiteX278" fmla="*/ 1454 w 10000"/>
                  <a:gd name="connsiteY278" fmla="*/ 2849 h 10768"/>
                  <a:gd name="connsiteX279" fmla="*/ 1313 w 10000"/>
                  <a:gd name="connsiteY279" fmla="*/ 2563 h 10768"/>
                  <a:gd name="connsiteX280" fmla="*/ 1175 w 10000"/>
                  <a:gd name="connsiteY280" fmla="*/ 2253 h 10768"/>
                  <a:gd name="connsiteX281" fmla="*/ 1046 w 10000"/>
                  <a:gd name="connsiteY281" fmla="*/ 1919 h 10768"/>
                  <a:gd name="connsiteX282" fmla="*/ 1033 w 10000"/>
                  <a:gd name="connsiteY282" fmla="*/ 1859 h 10768"/>
                  <a:gd name="connsiteX283" fmla="*/ 1000 w 10000"/>
                  <a:gd name="connsiteY283" fmla="*/ 1776 h 10768"/>
                  <a:gd name="connsiteX284" fmla="*/ 979 w 10000"/>
                  <a:gd name="connsiteY284" fmla="*/ 1684 h 10768"/>
                  <a:gd name="connsiteX285" fmla="*/ 950 w 10000"/>
                  <a:gd name="connsiteY285" fmla="*/ 1591 h 10768"/>
                  <a:gd name="connsiteX286" fmla="*/ 925 w 10000"/>
                  <a:gd name="connsiteY286" fmla="*/ 1490 h 10768"/>
                  <a:gd name="connsiteX287" fmla="*/ 917 w 10000"/>
                  <a:gd name="connsiteY287" fmla="*/ 1397 h 10768"/>
                  <a:gd name="connsiteX288" fmla="*/ 917 w 10000"/>
                  <a:gd name="connsiteY288" fmla="*/ 1311 h 10768"/>
                  <a:gd name="connsiteX289" fmla="*/ 933 w 10000"/>
                  <a:gd name="connsiteY289" fmla="*/ 1234 h 10768"/>
                  <a:gd name="connsiteX290" fmla="*/ 963 w 10000"/>
                  <a:gd name="connsiteY290" fmla="*/ 1180 h 10768"/>
                  <a:gd name="connsiteX291" fmla="*/ 1000 w 10000"/>
                  <a:gd name="connsiteY291" fmla="*/ 1192 h 10768"/>
                  <a:gd name="connsiteX292" fmla="*/ 1033 w 10000"/>
                  <a:gd name="connsiteY292" fmla="*/ 1496 h 10768"/>
                  <a:gd name="connsiteX293" fmla="*/ 1108 w 10000"/>
                  <a:gd name="connsiteY293" fmla="*/ 1800 h 10768"/>
                  <a:gd name="connsiteX294" fmla="*/ 1221 w 10000"/>
                  <a:gd name="connsiteY294" fmla="*/ 2098 h 10768"/>
                  <a:gd name="connsiteX295" fmla="*/ 1358 w 10000"/>
                  <a:gd name="connsiteY295" fmla="*/ 2372 h 10768"/>
                  <a:gd name="connsiteX296" fmla="*/ 1508 w 10000"/>
                  <a:gd name="connsiteY296" fmla="*/ 2628 h 10768"/>
                  <a:gd name="connsiteX297" fmla="*/ 1646 w 10000"/>
                  <a:gd name="connsiteY297" fmla="*/ 2795 h 10768"/>
                  <a:gd name="connsiteX298" fmla="*/ 1629 w 10000"/>
                  <a:gd name="connsiteY298" fmla="*/ 2801 h 10768"/>
                  <a:gd name="connsiteX299" fmla="*/ 1629 w 10000"/>
                  <a:gd name="connsiteY299" fmla="*/ 2807 h 10768"/>
                  <a:gd name="connsiteX300" fmla="*/ 1638 w 10000"/>
                  <a:gd name="connsiteY300" fmla="*/ 2813 h 10768"/>
                  <a:gd name="connsiteX301" fmla="*/ 1646 w 10000"/>
                  <a:gd name="connsiteY301" fmla="*/ 2816 h 10768"/>
                  <a:gd name="connsiteX302" fmla="*/ 1663 w 10000"/>
                  <a:gd name="connsiteY302" fmla="*/ 2822 h 10768"/>
                  <a:gd name="connsiteX303" fmla="*/ 1667 w 10000"/>
                  <a:gd name="connsiteY303" fmla="*/ 2834 h 10768"/>
                  <a:gd name="connsiteX304" fmla="*/ 1675 w 10000"/>
                  <a:gd name="connsiteY304" fmla="*/ 2840 h 10768"/>
                  <a:gd name="connsiteX305" fmla="*/ 1683 w 10000"/>
                  <a:gd name="connsiteY305" fmla="*/ 2849 h 10768"/>
                  <a:gd name="connsiteX306" fmla="*/ 1683 w 10000"/>
                  <a:gd name="connsiteY306" fmla="*/ 2843 h 10768"/>
                  <a:gd name="connsiteX307" fmla="*/ 1675 w 10000"/>
                  <a:gd name="connsiteY307" fmla="*/ 2840 h 10768"/>
                  <a:gd name="connsiteX308" fmla="*/ 1675 w 10000"/>
                  <a:gd name="connsiteY308" fmla="*/ 2840 h 10768"/>
                  <a:gd name="connsiteX309" fmla="*/ 1646 w 10000"/>
                  <a:gd name="connsiteY309" fmla="*/ 2795 h 10768"/>
                  <a:gd name="connsiteX310" fmla="*/ 1746 w 10000"/>
                  <a:gd name="connsiteY310" fmla="*/ 2741 h 10768"/>
                  <a:gd name="connsiteX311" fmla="*/ 1842 w 10000"/>
                  <a:gd name="connsiteY311" fmla="*/ 2649 h 10768"/>
                  <a:gd name="connsiteX312" fmla="*/ 1933 w 10000"/>
                  <a:gd name="connsiteY312" fmla="*/ 2542 h 10768"/>
                  <a:gd name="connsiteX313" fmla="*/ 2017 w 10000"/>
                  <a:gd name="connsiteY313" fmla="*/ 2411 h 10768"/>
                  <a:gd name="connsiteX314" fmla="*/ 2092 w 10000"/>
                  <a:gd name="connsiteY314" fmla="*/ 2265 h 10768"/>
                  <a:gd name="connsiteX315" fmla="*/ 2163 w 10000"/>
                  <a:gd name="connsiteY315" fmla="*/ 2113 h 10768"/>
                  <a:gd name="connsiteX316" fmla="*/ 2221 w 10000"/>
                  <a:gd name="connsiteY316" fmla="*/ 1955 h 10768"/>
                  <a:gd name="connsiteX317" fmla="*/ 2275 w 10000"/>
                  <a:gd name="connsiteY317" fmla="*/ 1803 h 10768"/>
                  <a:gd name="connsiteX318" fmla="*/ 2321 w 10000"/>
                  <a:gd name="connsiteY318" fmla="*/ 1657 h 10768"/>
                  <a:gd name="connsiteX319" fmla="*/ 2329 w 10000"/>
                  <a:gd name="connsiteY319" fmla="*/ 1853 h 10768"/>
                  <a:gd name="connsiteX320" fmla="*/ 2321 w 10000"/>
                  <a:gd name="connsiteY320" fmla="*/ 2032 h 10768"/>
                  <a:gd name="connsiteX321" fmla="*/ 2283 w 10000"/>
                  <a:gd name="connsiteY321" fmla="*/ 2199 h 10768"/>
                  <a:gd name="connsiteX322" fmla="*/ 2229 w 10000"/>
                  <a:gd name="connsiteY322" fmla="*/ 2366 h 10768"/>
                  <a:gd name="connsiteX323" fmla="*/ 2154 w 10000"/>
                  <a:gd name="connsiteY323" fmla="*/ 2524 h 10768"/>
                  <a:gd name="connsiteX324" fmla="*/ 2046 w 10000"/>
                  <a:gd name="connsiteY324" fmla="*/ 2682 h 10768"/>
                  <a:gd name="connsiteX325" fmla="*/ 1796 w 10000"/>
                  <a:gd name="connsiteY325" fmla="*/ 3027 h 10768"/>
                  <a:gd name="connsiteX326" fmla="*/ 2054 w 10000"/>
                  <a:gd name="connsiteY326" fmla="*/ 3305 h 10768"/>
                  <a:gd name="connsiteX327" fmla="*/ 2333 w 10000"/>
                  <a:gd name="connsiteY327" fmla="*/ 3564 h 10768"/>
                  <a:gd name="connsiteX328" fmla="*/ 2638 w 10000"/>
                  <a:gd name="connsiteY328" fmla="*/ 3808 h 10768"/>
                  <a:gd name="connsiteX329" fmla="*/ 2963 w 10000"/>
                  <a:gd name="connsiteY329" fmla="*/ 4032 h 10768"/>
                  <a:gd name="connsiteX330" fmla="*/ 4129 w 10000"/>
                  <a:gd name="connsiteY330" fmla="*/ 4610 h 10768"/>
                  <a:gd name="connsiteX331" fmla="*/ 4167 w 10000"/>
                  <a:gd name="connsiteY331" fmla="*/ 4589 h 10768"/>
                  <a:gd name="connsiteX332" fmla="*/ 4071 w 10000"/>
                  <a:gd name="connsiteY332" fmla="*/ 4333 h 10768"/>
                  <a:gd name="connsiteX333" fmla="*/ 3996 w 10000"/>
                  <a:gd name="connsiteY333" fmla="*/ 4058 h 10768"/>
                  <a:gd name="connsiteX334" fmla="*/ 3933 w 10000"/>
                  <a:gd name="connsiteY334" fmla="*/ 3760 h 10768"/>
                  <a:gd name="connsiteX335" fmla="*/ 3904 w 10000"/>
                  <a:gd name="connsiteY335" fmla="*/ 3456 h 10768"/>
                  <a:gd name="connsiteX336" fmla="*/ 3879 w 10000"/>
                  <a:gd name="connsiteY336" fmla="*/ 3138 h 10768"/>
                  <a:gd name="connsiteX337" fmla="*/ 3879 w 10000"/>
                  <a:gd name="connsiteY337" fmla="*/ 2813 h 10768"/>
                  <a:gd name="connsiteX338" fmla="*/ 3896 w 10000"/>
                  <a:gd name="connsiteY338" fmla="*/ 2485 h 10768"/>
                  <a:gd name="connsiteX339" fmla="*/ 3933 w 10000"/>
                  <a:gd name="connsiteY339" fmla="*/ 2160 h 10768"/>
                  <a:gd name="connsiteX340" fmla="*/ 3988 w 10000"/>
                  <a:gd name="connsiteY340" fmla="*/ 1836 h 10768"/>
                  <a:gd name="connsiteX341" fmla="*/ 4046 w 10000"/>
                  <a:gd name="connsiteY341" fmla="*/ 1523 h 10768"/>
                  <a:gd name="connsiteX342" fmla="*/ 4129 w 10000"/>
                  <a:gd name="connsiteY342" fmla="*/ 1219 h 10768"/>
                  <a:gd name="connsiteX343" fmla="*/ 4229 w 10000"/>
                  <a:gd name="connsiteY343" fmla="*/ 933 h 10768"/>
                  <a:gd name="connsiteX344" fmla="*/ 4333 w 10000"/>
                  <a:gd name="connsiteY344" fmla="*/ 662 h 10768"/>
                  <a:gd name="connsiteX345" fmla="*/ 4454 w 10000"/>
                  <a:gd name="connsiteY345" fmla="*/ 417 h 10768"/>
                  <a:gd name="connsiteX346" fmla="*/ 4583 w 10000"/>
                  <a:gd name="connsiteY346" fmla="*/ 194 h 10768"/>
                  <a:gd name="connsiteX347" fmla="*/ 4738 w 10000"/>
                  <a:gd name="connsiteY347" fmla="*/ 0 h 10768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117 w 10000"/>
                  <a:gd name="connsiteY198" fmla="*/ 10686 h 10714"/>
                  <a:gd name="connsiteX199" fmla="*/ 3043 w 10000"/>
                  <a:gd name="connsiteY199" fmla="*/ 9881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14"/>
                  <a:gd name="connsiteX1" fmla="*/ 4721 w 10000"/>
                  <a:gd name="connsiteY1" fmla="*/ 48 h 10714"/>
                  <a:gd name="connsiteX2" fmla="*/ 4713 w 10000"/>
                  <a:gd name="connsiteY2" fmla="*/ 80 h 10714"/>
                  <a:gd name="connsiteX3" fmla="*/ 4704 w 10000"/>
                  <a:gd name="connsiteY3" fmla="*/ 101 h 10714"/>
                  <a:gd name="connsiteX4" fmla="*/ 4704 w 10000"/>
                  <a:gd name="connsiteY4" fmla="*/ 113 h 10714"/>
                  <a:gd name="connsiteX5" fmla="*/ 4713 w 10000"/>
                  <a:gd name="connsiteY5" fmla="*/ 119 h 10714"/>
                  <a:gd name="connsiteX6" fmla="*/ 4713 w 10000"/>
                  <a:gd name="connsiteY6" fmla="*/ 125 h 10714"/>
                  <a:gd name="connsiteX7" fmla="*/ 4721 w 10000"/>
                  <a:gd name="connsiteY7" fmla="*/ 125 h 10714"/>
                  <a:gd name="connsiteX8" fmla="*/ 4721 w 10000"/>
                  <a:gd name="connsiteY8" fmla="*/ 125 h 10714"/>
                  <a:gd name="connsiteX9" fmla="*/ 4721 w 10000"/>
                  <a:gd name="connsiteY9" fmla="*/ 134 h 10714"/>
                  <a:gd name="connsiteX10" fmla="*/ 4713 w 10000"/>
                  <a:gd name="connsiteY10" fmla="*/ 152 h 10714"/>
                  <a:gd name="connsiteX11" fmla="*/ 4704 w 10000"/>
                  <a:gd name="connsiteY11" fmla="*/ 179 h 10714"/>
                  <a:gd name="connsiteX12" fmla="*/ 4692 w 10000"/>
                  <a:gd name="connsiteY12" fmla="*/ 221 h 10714"/>
                  <a:gd name="connsiteX13" fmla="*/ 4667 w 10000"/>
                  <a:gd name="connsiteY13" fmla="*/ 280 h 10714"/>
                  <a:gd name="connsiteX14" fmla="*/ 4629 w 10000"/>
                  <a:gd name="connsiteY14" fmla="*/ 364 h 10714"/>
                  <a:gd name="connsiteX15" fmla="*/ 4592 w 10000"/>
                  <a:gd name="connsiteY15" fmla="*/ 465 h 10714"/>
                  <a:gd name="connsiteX16" fmla="*/ 4533 w 10000"/>
                  <a:gd name="connsiteY16" fmla="*/ 596 h 10714"/>
                  <a:gd name="connsiteX17" fmla="*/ 4463 w 10000"/>
                  <a:gd name="connsiteY17" fmla="*/ 754 h 10714"/>
                  <a:gd name="connsiteX18" fmla="*/ 4379 w 10000"/>
                  <a:gd name="connsiteY18" fmla="*/ 1001 h 10714"/>
                  <a:gd name="connsiteX19" fmla="*/ 4321 w 10000"/>
                  <a:gd name="connsiteY19" fmla="*/ 1266 h 10714"/>
                  <a:gd name="connsiteX20" fmla="*/ 4275 w 10000"/>
                  <a:gd name="connsiteY20" fmla="*/ 1538 h 10714"/>
                  <a:gd name="connsiteX21" fmla="*/ 4213 w 10000"/>
                  <a:gd name="connsiteY21" fmla="*/ 1827 h 10714"/>
                  <a:gd name="connsiteX22" fmla="*/ 4204 w 10000"/>
                  <a:gd name="connsiteY22" fmla="*/ 1889 h 10714"/>
                  <a:gd name="connsiteX23" fmla="*/ 4192 w 10000"/>
                  <a:gd name="connsiteY23" fmla="*/ 1982 h 10714"/>
                  <a:gd name="connsiteX24" fmla="*/ 4183 w 10000"/>
                  <a:gd name="connsiteY24" fmla="*/ 2080 h 10714"/>
                  <a:gd name="connsiteX25" fmla="*/ 4175 w 10000"/>
                  <a:gd name="connsiteY25" fmla="*/ 2187 h 10714"/>
                  <a:gd name="connsiteX26" fmla="*/ 4175 w 10000"/>
                  <a:gd name="connsiteY26" fmla="*/ 2297 h 10714"/>
                  <a:gd name="connsiteX27" fmla="*/ 4192 w 10000"/>
                  <a:gd name="connsiteY27" fmla="*/ 2396 h 10714"/>
                  <a:gd name="connsiteX28" fmla="*/ 4213 w 10000"/>
                  <a:gd name="connsiteY28" fmla="*/ 2482 h 10714"/>
                  <a:gd name="connsiteX29" fmla="*/ 4250 w 10000"/>
                  <a:gd name="connsiteY29" fmla="*/ 2542 h 10714"/>
                  <a:gd name="connsiteX30" fmla="*/ 4450 w 10000"/>
                  <a:gd name="connsiteY30" fmla="*/ 2530 h 10714"/>
                  <a:gd name="connsiteX31" fmla="*/ 4646 w 10000"/>
                  <a:gd name="connsiteY31" fmla="*/ 2482 h 10714"/>
                  <a:gd name="connsiteX32" fmla="*/ 4833 w 10000"/>
                  <a:gd name="connsiteY32" fmla="*/ 2405 h 10714"/>
                  <a:gd name="connsiteX33" fmla="*/ 5025 w 10000"/>
                  <a:gd name="connsiteY33" fmla="*/ 2297 h 10714"/>
                  <a:gd name="connsiteX34" fmla="*/ 5200 w 10000"/>
                  <a:gd name="connsiteY34" fmla="*/ 2172 h 10714"/>
                  <a:gd name="connsiteX35" fmla="*/ 5371 w 10000"/>
                  <a:gd name="connsiteY35" fmla="*/ 2020 h 10714"/>
                  <a:gd name="connsiteX36" fmla="*/ 5533 w 10000"/>
                  <a:gd name="connsiteY36" fmla="*/ 1859 h 10714"/>
                  <a:gd name="connsiteX37" fmla="*/ 5683 w 10000"/>
                  <a:gd name="connsiteY37" fmla="*/ 1690 h 10714"/>
                  <a:gd name="connsiteX38" fmla="*/ 5829 w 10000"/>
                  <a:gd name="connsiteY38" fmla="*/ 1511 h 10714"/>
                  <a:gd name="connsiteX39" fmla="*/ 5954 w 10000"/>
                  <a:gd name="connsiteY39" fmla="*/ 1326 h 10714"/>
                  <a:gd name="connsiteX40" fmla="*/ 6071 w 10000"/>
                  <a:gd name="connsiteY40" fmla="*/ 1147 h 10714"/>
                  <a:gd name="connsiteX41" fmla="*/ 6167 w 10000"/>
                  <a:gd name="connsiteY41" fmla="*/ 974 h 10714"/>
                  <a:gd name="connsiteX42" fmla="*/ 6213 w 10000"/>
                  <a:gd name="connsiteY42" fmla="*/ 974 h 10714"/>
                  <a:gd name="connsiteX43" fmla="*/ 6213 w 10000"/>
                  <a:gd name="connsiteY43" fmla="*/ 992 h 10714"/>
                  <a:gd name="connsiteX44" fmla="*/ 6138 w 10000"/>
                  <a:gd name="connsiteY44" fmla="*/ 1165 h 10714"/>
                  <a:gd name="connsiteX45" fmla="*/ 6054 w 10000"/>
                  <a:gd name="connsiteY45" fmla="*/ 1344 h 10714"/>
                  <a:gd name="connsiteX46" fmla="*/ 5963 w 10000"/>
                  <a:gd name="connsiteY46" fmla="*/ 1517 h 10714"/>
                  <a:gd name="connsiteX47" fmla="*/ 5871 w 10000"/>
                  <a:gd name="connsiteY47" fmla="*/ 1684 h 10714"/>
                  <a:gd name="connsiteX48" fmla="*/ 5775 w 10000"/>
                  <a:gd name="connsiteY48" fmla="*/ 1847 h 10714"/>
                  <a:gd name="connsiteX49" fmla="*/ 5667 w 10000"/>
                  <a:gd name="connsiteY49" fmla="*/ 1999 h 10714"/>
                  <a:gd name="connsiteX50" fmla="*/ 5554 w 10000"/>
                  <a:gd name="connsiteY50" fmla="*/ 2145 h 10714"/>
                  <a:gd name="connsiteX51" fmla="*/ 5417 w 10000"/>
                  <a:gd name="connsiteY51" fmla="*/ 2279 h 10714"/>
                  <a:gd name="connsiteX52" fmla="*/ 5275 w 10000"/>
                  <a:gd name="connsiteY52" fmla="*/ 2411 h 10714"/>
                  <a:gd name="connsiteX53" fmla="*/ 5108 w 10000"/>
                  <a:gd name="connsiteY53" fmla="*/ 2518 h 10714"/>
                  <a:gd name="connsiteX54" fmla="*/ 4917 w 10000"/>
                  <a:gd name="connsiteY54" fmla="*/ 2616 h 10714"/>
                  <a:gd name="connsiteX55" fmla="*/ 4704 w 10000"/>
                  <a:gd name="connsiteY55" fmla="*/ 2703 h 10714"/>
                  <a:gd name="connsiteX56" fmla="*/ 4479 w 10000"/>
                  <a:gd name="connsiteY56" fmla="*/ 2768 h 10714"/>
                  <a:gd name="connsiteX57" fmla="*/ 4213 w 10000"/>
                  <a:gd name="connsiteY57" fmla="*/ 2813 h 10714"/>
                  <a:gd name="connsiteX58" fmla="*/ 4221 w 10000"/>
                  <a:gd name="connsiteY58" fmla="*/ 3126 h 10714"/>
                  <a:gd name="connsiteX59" fmla="*/ 4258 w 10000"/>
                  <a:gd name="connsiteY59" fmla="*/ 3424 h 10714"/>
                  <a:gd name="connsiteX60" fmla="*/ 4321 w 10000"/>
                  <a:gd name="connsiteY60" fmla="*/ 3707 h 10714"/>
                  <a:gd name="connsiteX61" fmla="*/ 4404 w 10000"/>
                  <a:gd name="connsiteY61" fmla="*/ 3975 h 10714"/>
                  <a:gd name="connsiteX62" fmla="*/ 4508 w 10000"/>
                  <a:gd name="connsiteY62" fmla="*/ 4231 h 10714"/>
                  <a:gd name="connsiteX63" fmla="*/ 4621 w 10000"/>
                  <a:gd name="connsiteY63" fmla="*/ 4476 h 10714"/>
                  <a:gd name="connsiteX64" fmla="*/ 4750 w 10000"/>
                  <a:gd name="connsiteY64" fmla="*/ 4708 h 10714"/>
                  <a:gd name="connsiteX65" fmla="*/ 4879 w 10000"/>
                  <a:gd name="connsiteY65" fmla="*/ 4934 h 10714"/>
                  <a:gd name="connsiteX66" fmla="*/ 4917 w 10000"/>
                  <a:gd name="connsiteY66" fmla="*/ 4988 h 10714"/>
                  <a:gd name="connsiteX67" fmla="*/ 4950 w 10000"/>
                  <a:gd name="connsiteY67" fmla="*/ 5054 h 10714"/>
                  <a:gd name="connsiteX68" fmla="*/ 4996 w 10000"/>
                  <a:gd name="connsiteY68" fmla="*/ 5125 h 10714"/>
                  <a:gd name="connsiteX69" fmla="*/ 5038 w 10000"/>
                  <a:gd name="connsiteY69" fmla="*/ 5200 h 10714"/>
                  <a:gd name="connsiteX70" fmla="*/ 5092 w 10000"/>
                  <a:gd name="connsiteY70" fmla="*/ 5271 h 10714"/>
                  <a:gd name="connsiteX71" fmla="*/ 5154 w 10000"/>
                  <a:gd name="connsiteY71" fmla="*/ 5331 h 10714"/>
                  <a:gd name="connsiteX72" fmla="*/ 5229 w 10000"/>
                  <a:gd name="connsiteY72" fmla="*/ 5384 h 10714"/>
                  <a:gd name="connsiteX73" fmla="*/ 5313 w 10000"/>
                  <a:gd name="connsiteY73" fmla="*/ 5423 h 10714"/>
                  <a:gd name="connsiteX74" fmla="*/ 5413 w 10000"/>
                  <a:gd name="connsiteY74" fmla="*/ 5438 h 10714"/>
                  <a:gd name="connsiteX75" fmla="*/ 5517 w 10000"/>
                  <a:gd name="connsiteY75" fmla="*/ 5435 h 10714"/>
                  <a:gd name="connsiteX76" fmla="*/ 5704 w 10000"/>
                  <a:gd name="connsiteY76" fmla="*/ 5390 h 10714"/>
                  <a:gd name="connsiteX77" fmla="*/ 5871 w 10000"/>
                  <a:gd name="connsiteY77" fmla="*/ 5316 h 10714"/>
                  <a:gd name="connsiteX78" fmla="*/ 6033 w 10000"/>
                  <a:gd name="connsiteY78" fmla="*/ 5223 h 10714"/>
                  <a:gd name="connsiteX79" fmla="*/ 6167 w 10000"/>
                  <a:gd name="connsiteY79" fmla="*/ 5113 h 10714"/>
                  <a:gd name="connsiteX80" fmla="*/ 6296 w 10000"/>
                  <a:gd name="connsiteY80" fmla="*/ 4994 h 10714"/>
                  <a:gd name="connsiteX81" fmla="*/ 6417 w 10000"/>
                  <a:gd name="connsiteY81" fmla="*/ 4869 h 10714"/>
                  <a:gd name="connsiteX82" fmla="*/ 6525 w 10000"/>
                  <a:gd name="connsiteY82" fmla="*/ 4750 h 10714"/>
                  <a:gd name="connsiteX83" fmla="*/ 6617 w 10000"/>
                  <a:gd name="connsiteY83" fmla="*/ 4636 h 10714"/>
                  <a:gd name="connsiteX84" fmla="*/ 6821 w 10000"/>
                  <a:gd name="connsiteY84" fmla="*/ 4377 h 10714"/>
                  <a:gd name="connsiteX85" fmla="*/ 7017 w 10000"/>
                  <a:gd name="connsiteY85" fmla="*/ 4085 h 10714"/>
                  <a:gd name="connsiteX86" fmla="*/ 7213 w 10000"/>
                  <a:gd name="connsiteY86" fmla="*/ 3766 h 10714"/>
                  <a:gd name="connsiteX87" fmla="*/ 7396 w 10000"/>
                  <a:gd name="connsiteY87" fmla="*/ 3418 h 10714"/>
                  <a:gd name="connsiteX88" fmla="*/ 7563 w 10000"/>
                  <a:gd name="connsiteY88" fmla="*/ 3051 h 10714"/>
                  <a:gd name="connsiteX89" fmla="*/ 7713 w 10000"/>
                  <a:gd name="connsiteY89" fmla="*/ 2661 h 10714"/>
                  <a:gd name="connsiteX90" fmla="*/ 7850 w 10000"/>
                  <a:gd name="connsiteY90" fmla="*/ 2253 h 10714"/>
                  <a:gd name="connsiteX91" fmla="*/ 7950 w 10000"/>
                  <a:gd name="connsiteY91" fmla="*/ 1830 h 10714"/>
                  <a:gd name="connsiteX92" fmla="*/ 8025 w 10000"/>
                  <a:gd name="connsiteY92" fmla="*/ 1397 h 10714"/>
                  <a:gd name="connsiteX93" fmla="*/ 8071 w 10000"/>
                  <a:gd name="connsiteY93" fmla="*/ 954 h 10714"/>
                  <a:gd name="connsiteX94" fmla="*/ 8108 w 10000"/>
                  <a:gd name="connsiteY94" fmla="*/ 974 h 10714"/>
                  <a:gd name="connsiteX95" fmla="*/ 8138 w 10000"/>
                  <a:gd name="connsiteY95" fmla="*/ 1025 h 10714"/>
                  <a:gd name="connsiteX96" fmla="*/ 8163 w 10000"/>
                  <a:gd name="connsiteY96" fmla="*/ 1100 h 10714"/>
                  <a:gd name="connsiteX97" fmla="*/ 8175 w 10000"/>
                  <a:gd name="connsiteY97" fmla="*/ 1198 h 10714"/>
                  <a:gd name="connsiteX98" fmla="*/ 8183 w 10000"/>
                  <a:gd name="connsiteY98" fmla="*/ 1311 h 10714"/>
                  <a:gd name="connsiteX99" fmla="*/ 8183 w 10000"/>
                  <a:gd name="connsiteY99" fmla="*/ 1442 h 10714"/>
                  <a:gd name="connsiteX100" fmla="*/ 8183 w 10000"/>
                  <a:gd name="connsiteY100" fmla="*/ 1582 h 10714"/>
                  <a:gd name="connsiteX101" fmla="*/ 8175 w 10000"/>
                  <a:gd name="connsiteY101" fmla="*/ 1734 h 10714"/>
                  <a:gd name="connsiteX102" fmla="*/ 8163 w 10000"/>
                  <a:gd name="connsiteY102" fmla="*/ 1889 h 10714"/>
                  <a:gd name="connsiteX103" fmla="*/ 8146 w 10000"/>
                  <a:gd name="connsiteY103" fmla="*/ 2047 h 10714"/>
                  <a:gd name="connsiteX104" fmla="*/ 8121 w 10000"/>
                  <a:gd name="connsiteY104" fmla="*/ 2205 h 10714"/>
                  <a:gd name="connsiteX105" fmla="*/ 8108 w 10000"/>
                  <a:gd name="connsiteY105" fmla="*/ 2357 h 10714"/>
                  <a:gd name="connsiteX106" fmla="*/ 8083 w 10000"/>
                  <a:gd name="connsiteY106" fmla="*/ 2497 h 10714"/>
                  <a:gd name="connsiteX107" fmla="*/ 8063 w 10000"/>
                  <a:gd name="connsiteY107" fmla="*/ 2628 h 10714"/>
                  <a:gd name="connsiteX108" fmla="*/ 8038 w 10000"/>
                  <a:gd name="connsiteY108" fmla="*/ 2741 h 10714"/>
                  <a:gd name="connsiteX109" fmla="*/ 8017 w 10000"/>
                  <a:gd name="connsiteY109" fmla="*/ 2834 h 10714"/>
                  <a:gd name="connsiteX110" fmla="*/ 8000 w 10000"/>
                  <a:gd name="connsiteY110" fmla="*/ 2908 h 10714"/>
                  <a:gd name="connsiteX111" fmla="*/ 7700 w 10000"/>
                  <a:gd name="connsiteY111" fmla="*/ 3754 h 10714"/>
                  <a:gd name="connsiteX112" fmla="*/ 7942 w 10000"/>
                  <a:gd name="connsiteY112" fmla="*/ 3737 h 10714"/>
                  <a:gd name="connsiteX113" fmla="*/ 8167 w 10000"/>
                  <a:gd name="connsiteY113" fmla="*/ 3695 h 10714"/>
                  <a:gd name="connsiteX114" fmla="*/ 8379 w 10000"/>
                  <a:gd name="connsiteY114" fmla="*/ 3635 h 10714"/>
                  <a:gd name="connsiteX115" fmla="*/ 8583 w 10000"/>
                  <a:gd name="connsiteY115" fmla="*/ 3558 h 10714"/>
                  <a:gd name="connsiteX116" fmla="*/ 8767 w 10000"/>
                  <a:gd name="connsiteY116" fmla="*/ 3471 h 10714"/>
                  <a:gd name="connsiteX117" fmla="*/ 8933 w 10000"/>
                  <a:gd name="connsiteY117" fmla="*/ 3376 h 10714"/>
                  <a:gd name="connsiteX118" fmla="*/ 9092 w 10000"/>
                  <a:gd name="connsiteY118" fmla="*/ 3278 h 10714"/>
                  <a:gd name="connsiteX119" fmla="*/ 9238 w 10000"/>
                  <a:gd name="connsiteY119" fmla="*/ 3185 h 10714"/>
                  <a:gd name="connsiteX120" fmla="*/ 9250 w 10000"/>
                  <a:gd name="connsiteY120" fmla="*/ 3230 h 10714"/>
                  <a:gd name="connsiteX121" fmla="*/ 9117 w 10000"/>
                  <a:gd name="connsiteY121" fmla="*/ 3376 h 10714"/>
                  <a:gd name="connsiteX122" fmla="*/ 8954 w 10000"/>
                  <a:gd name="connsiteY122" fmla="*/ 3516 h 10714"/>
                  <a:gd name="connsiteX123" fmla="*/ 8758 w 10000"/>
                  <a:gd name="connsiteY123" fmla="*/ 3641 h 10714"/>
                  <a:gd name="connsiteX124" fmla="*/ 8538 w 10000"/>
                  <a:gd name="connsiteY124" fmla="*/ 3754 h 10714"/>
                  <a:gd name="connsiteX125" fmla="*/ 8304 w 10000"/>
                  <a:gd name="connsiteY125" fmla="*/ 3856 h 10714"/>
                  <a:gd name="connsiteX126" fmla="*/ 8054 w 10000"/>
                  <a:gd name="connsiteY126" fmla="*/ 3945 h 10714"/>
                  <a:gd name="connsiteX127" fmla="*/ 7796 w 10000"/>
                  <a:gd name="connsiteY127" fmla="*/ 4014 h 10714"/>
                  <a:gd name="connsiteX128" fmla="*/ 7533 w 10000"/>
                  <a:gd name="connsiteY128" fmla="*/ 4064 h 10714"/>
                  <a:gd name="connsiteX129" fmla="*/ 7479 w 10000"/>
                  <a:gd name="connsiteY129" fmla="*/ 4184 h 10714"/>
                  <a:gd name="connsiteX130" fmla="*/ 7404 w 10000"/>
                  <a:gd name="connsiteY130" fmla="*/ 4324 h 10714"/>
                  <a:gd name="connsiteX131" fmla="*/ 7321 w 10000"/>
                  <a:gd name="connsiteY131" fmla="*/ 4470 h 10714"/>
                  <a:gd name="connsiteX132" fmla="*/ 7213 w 10000"/>
                  <a:gd name="connsiteY132" fmla="*/ 4628 h 10714"/>
                  <a:gd name="connsiteX133" fmla="*/ 7100 w 10000"/>
                  <a:gd name="connsiteY133" fmla="*/ 4794 h 10714"/>
                  <a:gd name="connsiteX134" fmla="*/ 6979 w 10000"/>
                  <a:gd name="connsiteY134" fmla="*/ 4958 h 10714"/>
                  <a:gd name="connsiteX135" fmla="*/ 6850 w 10000"/>
                  <a:gd name="connsiteY135" fmla="*/ 5113 h 10714"/>
                  <a:gd name="connsiteX136" fmla="*/ 6721 w 10000"/>
                  <a:gd name="connsiteY136" fmla="*/ 5265 h 10714"/>
                  <a:gd name="connsiteX137" fmla="*/ 6600 w 10000"/>
                  <a:gd name="connsiteY137" fmla="*/ 5405 h 10714"/>
                  <a:gd name="connsiteX138" fmla="*/ 6471 w 10000"/>
                  <a:gd name="connsiteY138" fmla="*/ 5530 h 10714"/>
                  <a:gd name="connsiteX139" fmla="*/ 6358 w 10000"/>
                  <a:gd name="connsiteY139" fmla="*/ 5641 h 10714"/>
                  <a:gd name="connsiteX140" fmla="*/ 6250 w 10000"/>
                  <a:gd name="connsiteY140" fmla="*/ 5721 h 10714"/>
                  <a:gd name="connsiteX141" fmla="*/ 6267 w 10000"/>
                  <a:gd name="connsiteY141" fmla="*/ 5781 h 10714"/>
                  <a:gd name="connsiteX142" fmla="*/ 6296 w 10000"/>
                  <a:gd name="connsiteY142" fmla="*/ 5793 h 10714"/>
                  <a:gd name="connsiteX143" fmla="*/ 6479 w 10000"/>
                  <a:gd name="connsiteY143" fmla="*/ 5754 h 10714"/>
                  <a:gd name="connsiteX144" fmla="*/ 6663 w 10000"/>
                  <a:gd name="connsiteY144" fmla="*/ 5736 h 10714"/>
                  <a:gd name="connsiteX145" fmla="*/ 6858 w 10000"/>
                  <a:gd name="connsiteY145" fmla="*/ 5736 h 10714"/>
                  <a:gd name="connsiteX146" fmla="*/ 7046 w 10000"/>
                  <a:gd name="connsiteY146" fmla="*/ 5742 h 10714"/>
                  <a:gd name="connsiteX147" fmla="*/ 7246 w 10000"/>
                  <a:gd name="connsiteY147" fmla="*/ 5748 h 10714"/>
                  <a:gd name="connsiteX148" fmla="*/ 7425 w 10000"/>
                  <a:gd name="connsiteY148" fmla="*/ 5748 h 10714"/>
                  <a:gd name="connsiteX149" fmla="*/ 7600 w 10000"/>
                  <a:gd name="connsiteY149" fmla="*/ 5733 h 10714"/>
                  <a:gd name="connsiteX150" fmla="*/ 7950 w 10000"/>
                  <a:gd name="connsiteY150" fmla="*/ 5673 h 10714"/>
                  <a:gd name="connsiteX151" fmla="*/ 8275 w 10000"/>
                  <a:gd name="connsiteY151" fmla="*/ 5596 h 10714"/>
                  <a:gd name="connsiteX152" fmla="*/ 8579 w 10000"/>
                  <a:gd name="connsiteY152" fmla="*/ 5504 h 10714"/>
                  <a:gd name="connsiteX153" fmla="*/ 8858 w 10000"/>
                  <a:gd name="connsiteY153" fmla="*/ 5390 h 10714"/>
                  <a:gd name="connsiteX154" fmla="*/ 9117 w 10000"/>
                  <a:gd name="connsiteY154" fmla="*/ 5265 h 10714"/>
                  <a:gd name="connsiteX155" fmla="*/ 9350 w 10000"/>
                  <a:gd name="connsiteY155" fmla="*/ 5119 h 10714"/>
                  <a:gd name="connsiteX156" fmla="*/ 9563 w 10000"/>
                  <a:gd name="connsiteY156" fmla="*/ 4967 h 10714"/>
                  <a:gd name="connsiteX157" fmla="*/ 9758 w 10000"/>
                  <a:gd name="connsiteY157" fmla="*/ 4794 h 10714"/>
                  <a:gd name="connsiteX158" fmla="*/ 9933 w 10000"/>
                  <a:gd name="connsiteY158" fmla="*/ 4610 h 10714"/>
                  <a:gd name="connsiteX159" fmla="*/ 10000 w 10000"/>
                  <a:gd name="connsiteY159" fmla="*/ 4648 h 10714"/>
                  <a:gd name="connsiteX160" fmla="*/ 10000 w 10000"/>
                  <a:gd name="connsiteY160" fmla="*/ 4660 h 10714"/>
                  <a:gd name="connsiteX161" fmla="*/ 9904 w 10000"/>
                  <a:gd name="connsiteY161" fmla="*/ 4827 h 10714"/>
                  <a:gd name="connsiteX162" fmla="*/ 9767 w 10000"/>
                  <a:gd name="connsiteY162" fmla="*/ 5000 h 10714"/>
                  <a:gd name="connsiteX163" fmla="*/ 9600 w 10000"/>
                  <a:gd name="connsiteY163" fmla="*/ 5173 h 10714"/>
                  <a:gd name="connsiteX164" fmla="*/ 9404 w 10000"/>
                  <a:gd name="connsiteY164" fmla="*/ 5343 h 10714"/>
                  <a:gd name="connsiteX165" fmla="*/ 9183 w 10000"/>
                  <a:gd name="connsiteY165" fmla="*/ 5504 h 10714"/>
                  <a:gd name="connsiteX166" fmla="*/ 8950 w 10000"/>
                  <a:gd name="connsiteY166" fmla="*/ 5662 h 10714"/>
                  <a:gd name="connsiteX167" fmla="*/ 8704 w 10000"/>
                  <a:gd name="connsiteY167" fmla="*/ 5802 h 10714"/>
                  <a:gd name="connsiteX168" fmla="*/ 8463 w 10000"/>
                  <a:gd name="connsiteY168" fmla="*/ 5927 h 10714"/>
                  <a:gd name="connsiteX169" fmla="*/ 8229 w 10000"/>
                  <a:gd name="connsiteY169" fmla="*/ 6025 h 10714"/>
                  <a:gd name="connsiteX170" fmla="*/ 8000 w 10000"/>
                  <a:gd name="connsiteY170" fmla="*/ 6105 h 10714"/>
                  <a:gd name="connsiteX171" fmla="*/ 7879 w 10000"/>
                  <a:gd name="connsiteY171" fmla="*/ 6132 h 10714"/>
                  <a:gd name="connsiteX172" fmla="*/ 7729 w 10000"/>
                  <a:gd name="connsiteY172" fmla="*/ 6153 h 10714"/>
                  <a:gd name="connsiteX173" fmla="*/ 7563 w 10000"/>
                  <a:gd name="connsiteY173" fmla="*/ 6177 h 10714"/>
                  <a:gd name="connsiteX174" fmla="*/ 7388 w 10000"/>
                  <a:gd name="connsiteY174" fmla="*/ 6198 h 10714"/>
                  <a:gd name="connsiteX175" fmla="*/ 7204 w 10000"/>
                  <a:gd name="connsiteY175" fmla="*/ 6219 h 10714"/>
                  <a:gd name="connsiteX176" fmla="*/ 7017 w 10000"/>
                  <a:gd name="connsiteY176" fmla="*/ 6240 h 10714"/>
                  <a:gd name="connsiteX177" fmla="*/ 6842 w 10000"/>
                  <a:gd name="connsiteY177" fmla="*/ 6263 h 10714"/>
                  <a:gd name="connsiteX178" fmla="*/ 6675 w 10000"/>
                  <a:gd name="connsiteY178" fmla="*/ 6290 h 10714"/>
                  <a:gd name="connsiteX179" fmla="*/ 6517 w 10000"/>
                  <a:gd name="connsiteY179" fmla="*/ 6329 h 10714"/>
                  <a:gd name="connsiteX180" fmla="*/ 6388 w 10000"/>
                  <a:gd name="connsiteY180" fmla="*/ 6365 h 10714"/>
                  <a:gd name="connsiteX181" fmla="*/ 6288 w 10000"/>
                  <a:gd name="connsiteY181" fmla="*/ 6415 h 10714"/>
                  <a:gd name="connsiteX182" fmla="*/ 6213 w 10000"/>
                  <a:gd name="connsiteY182" fmla="*/ 6475 h 10714"/>
                  <a:gd name="connsiteX183" fmla="*/ 6092 w 10000"/>
                  <a:gd name="connsiteY183" fmla="*/ 6648 h 10714"/>
                  <a:gd name="connsiteX184" fmla="*/ 6008 w 10000"/>
                  <a:gd name="connsiteY184" fmla="*/ 6836 h 10714"/>
                  <a:gd name="connsiteX185" fmla="*/ 5942 w 10000"/>
                  <a:gd name="connsiteY185" fmla="*/ 7032 h 10714"/>
                  <a:gd name="connsiteX186" fmla="*/ 5904 w 10000"/>
                  <a:gd name="connsiteY186" fmla="*/ 7232 h 10714"/>
                  <a:gd name="connsiteX187" fmla="*/ 5888 w 10000"/>
                  <a:gd name="connsiteY187" fmla="*/ 7443 h 10714"/>
                  <a:gd name="connsiteX188" fmla="*/ 5879 w 10000"/>
                  <a:gd name="connsiteY188" fmla="*/ 7655 h 10714"/>
                  <a:gd name="connsiteX189" fmla="*/ 5888 w 10000"/>
                  <a:gd name="connsiteY189" fmla="*/ 7867 h 10714"/>
                  <a:gd name="connsiteX190" fmla="*/ 5904 w 10000"/>
                  <a:gd name="connsiteY190" fmla="*/ 8084 h 10714"/>
                  <a:gd name="connsiteX191" fmla="*/ 5925 w 10000"/>
                  <a:gd name="connsiteY191" fmla="*/ 8299 h 10714"/>
                  <a:gd name="connsiteX192" fmla="*/ 5950 w 10000"/>
                  <a:gd name="connsiteY192" fmla="*/ 8510 h 10714"/>
                  <a:gd name="connsiteX193" fmla="*/ 5954 w 10000"/>
                  <a:gd name="connsiteY193" fmla="*/ 8820 h 10714"/>
                  <a:gd name="connsiteX194" fmla="*/ 5933 w 10000"/>
                  <a:gd name="connsiteY194" fmla="*/ 9130 h 10714"/>
                  <a:gd name="connsiteX195" fmla="*/ 5896 w 10000"/>
                  <a:gd name="connsiteY195" fmla="*/ 9428 h 10714"/>
                  <a:gd name="connsiteX196" fmla="*/ 5850 w 10000"/>
                  <a:gd name="connsiteY196" fmla="*/ 9720 h 10714"/>
                  <a:gd name="connsiteX197" fmla="*/ 5756 w 10000"/>
                  <a:gd name="connsiteY197" fmla="*/ 10714 h 10714"/>
                  <a:gd name="connsiteX198" fmla="*/ 4117 w 10000"/>
                  <a:gd name="connsiteY198" fmla="*/ 10686 h 10714"/>
                  <a:gd name="connsiteX199" fmla="*/ 4309 w 10000"/>
                  <a:gd name="connsiteY199" fmla="*/ 10293 h 10714"/>
                  <a:gd name="connsiteX200" fmla="*/ 4546 w 10000"/>
                  <a:gd name="connsiteY200" fmla="*/ 9848 h 10714"/>
                  <a:gd name="connsiteX201" fmla="*/ 4629 w 10000"/>
                  <a:gd name="connsiteY201" fmla="*/ 9687 h 10714"/>
                  <a:gd name="connsiteX202" fmla="*/ 4700 w 10000"/>
                  <a:gd name="connsiteY202" fmla="*/ 9508 h 10714"/>
                  <a:gd name="connsiteX203" fmla="*/ 4767 w 10000"/>
                  <a:gd name="connsiteY203" fmla="*/ 9309 h 10714"/>
                  <a:gd name="connsiteX204" fmla="*/ 4829 w 10000"/>
                  <a:gd name="connsiteY204" fmla="*/ 9097 h 10714"/>
                  <a:gd name="connsiteX205" fmla="*/ 4879 w 10000"/>
                  <a:gd name="connsiteY205" fmla="*/ 8868 h 10714"/>
                  <a:gd name="connsiteX206" fmla="*/ 4917 w 10000"/>
                  <a:gd name="connsiteY206" fmla="*/ 8635 h 10714"/>
                  <a:gd name="connsiteX207" fmla="*/ 4954 w 10000"/>
                  <a:gd name="connsiteY207" fmla="*/ 8391 h 10714"/>
                  <a:gd name="connsiteX208" fmla="*/ 4979 w 10000"/>
                  <a:gd name="connsiteY208" fmla="*/ 8144 h 10714"/>
                  <a:gd name="connsiteX209" fmla="*/ 5000 w 10000"/>
                  <a:gd name="connsiteY209" fmla="*/ 7887 h 10714"/>
                  <a:gd name="connsiteX210" fmla="*/ 5000 w 10000"/>
                  <a:gd name="connsiteY210" fmla="*/ 7634 h 10714"/>
                  <a:gd name="connsiteX211" fmla="*/ 5000 w 10000"/>
                  <a:gd name="connsiteY211" fmla="*/ 7384 h 10714"/>
                  <a:gd name="connsiteX212" fmla="*/ 4979 w 10000"/>
                  <a:gd name="connsiteY212" fmla="*/ 7133 h 10714"/>
                  <a:gd name="connsiteX213" fmla="*/ 4950 w 10000"/>
                  <a:gd name="connsiteY213" fmla="*/ 6892 h 10714"/>
                  <a:gd name="connsiteX214" fmla="*/ 4913 w 10000"/>
                  <a:gd name="connsiteY214" fmla="*/ 6657 h 10714"/>
                  <a:gd name="connsiteX215" fmla="*/ 4858 w 10000"/>
                  <a:gd name="connsiteY215" fmla="*/ 6430 h 10714"/>
                  <a:gd name="connsiteX216" fmla="*/ 4783 w 10000"/>
                  <a:gd name="connsiteY216" fmla="*/ 6219 h 10714"/>
                  <a:gd name="connsiteX217" fmla="*/ 4700 w 10000"/>
                  <a:gd name="connsiteY217" fmla="*/ 6019 h 10714"/>
                  <a:gd name="connsiteX218" fmla="*/ 4600 w 10000"/>
                  <a:gd name="connsiteY218" fmla="*/ 5840 h 10714"/>
                  <a:gd name="connsiteX219" fmla="*/ 4488 w 10000"/>
                  <a:gd name="connsiteY219" fmla="*/ 5682 h 10714"/>
                  <a:gd name="connsiteX220" fmla="*/ 4358 w 10000"/>
                  <a:gd name="connsiteY220" fmla="*/ 5542 h 10714"/>
                  <a:gd name="connsiteX221" fmla="*/ 4213 w 10000"/>
                  <a:gd name="connsiteY221" fmla="*/ 5429 h 10714"/>
                  <a:gd name="connsiteX222" fmla="*/ 4046 w 10000"/>
                  <a:gd name="connsiteY222" fmla="*/ 5343 h 10714"/>
                  <a:gd name="connsiteX223" fmla="*/ 3904 w 10000"/>
                  <a:gd name="connsiteY223" fmla="*/ 5292 h 10714"/>
                  <a:gd name="connsiteX224" fmla="*/ 3746 w 10000"/>
                  <a:gd name="connsiteY224" fmla="*/ 5271 h 10714"/>
                  <a:gd name="connsiteX225" fmla="*/ 3583 w 10000"/>
                  <a:gd name="connsiteY225" fmla="*/ 5271 h 10714"/>
                  <a:gd name="connsiteX226" fmla="*/ 3413 w 10000"/>
                  <a:gd name="connsiteY226" fmla="*/ 5286 h 10714"/>
                  <a:gd name="connsiteX227" fmla="*/ 3246 w 10000"/>
                  <a:gd name="connsiteY227" fmla="*/ 5310 h 10714"/>
                  <a:gd name="connsiteX228" fmla="*/ 3079 w 10000"/>
                  <a:gd name="connsiteY228" fmla="*/ 5343 h 10714"/>
                  <a:gd name="connsiteX229" fmla="*/ 2913 w 10000"/>
                  <a:gd name="connsiteY229" fmla="*/ 5369 h 10714"/>
                  <a:gd name="connsiteX230" fmla="*/ 2750 w 10000"/>
                  <a:gd name="connsiteY230" fmla="*/ 5396 h 10714"/>
                  <a:gd name="connsiteX231" fmla="*/ 2600 w 10000"/>
                  <a:gd name="connsiteY231" fmla="*/ 5411 h 10714"/>
                  <a:gd name="connsiteX232" fmla="*/ 2258 w 10000"/>
                  <a:gd name="connsiteY232" fmla="*/ 5423 h 10714"/>
                  <a:gd name="connsiteX233" fmla="*/ 1925 w 10000"/>
                  <a:gd name="connsiteY233" fmla="*/ 5411 h 10714"/>
                  <a:gd name="connsiteX234" fmla="*/ 1617 w 10000"/>
                  <a:gd name="connsiteY234" fmla="*/ 5384 h 10714"/>
                  <a:gd name="connsiteX235" fmla="*/ 1321 w 10000"/>
                  <a:gd name="connsiteY235" fmla="*/ 5346 h 10714"/>
                  <a:gd name="connsiteX236" fmla="*/ 1033 w 10000"/>
                  <a:gd name="connsiteY236" fmla="*/ 5298 h 10714"/>
                  <a:gd name="connsiteX237" fmla="*/ 758 w 10000"/>
                  <a:gd name="connsiteY237" fmla="*/ 5250 h 10714"/>
                  <a:gd name="connsiteX238" fmla="*/ 500 w 10000"/>
                  <a:gd name="connsiteY238" fmla="*/ 5197 h 10714"/>
                  <a:gd name="connsiteX239" fmla="*/ 517 w 10000"/>
                  <a:gd name="connsiteY239" fmla="*/ 5137 h 10714"/>
                  <a:gd name="connsiteX240" fmla="*/ 871 w 10000"/>
                  <a:gd name="connsiteY240" fmla="*/ 5173 h 10714"/>
                  <a:gd name="connsiteX241" fmla="*/ 1221 w 10000"/>
                  <a:gd name="connsiteY241" fmla="*/ 5197 h 10714"/>
                  <a:gd name="connsiteX242" fmla="*/ 1563 w 10000"/>
                  <a:gd name="connsiteY242" fmla="*/ 5206 h 10714"/>
                  <a:gd name="connsiteX243" fmla="*/ 1896 w 10000"/>
                  <a:gd name="connsiteY243" fmla="*/ 5197 h 10714"/>
                  <a:gd name="connsiteX244" fmla="*/ 2221 w 10000"/>
                  <a:gd name="connsiteY244" fmla="*/ 5164 h 10714"/>
                  <a:gd name="connsiteX245" fmla="*/ 2538 w 10000"/>
                  <a:gd name="connsiteY245" fmla="*/ 5113 h 10714"/>
                  <a:gd name="connsiteX246" fmla="*/ 2842 w 10000"/>
                  <a:gd name="connsiteY246" fmla="*/ 5045 h 10714"/>
                  <a:gd name="connsiteX247" fmla="*/ 3129 w 10000"/>
                  <a:gd name="connsiteY247" fmla="*/ 4946 h 10714"/>
                  <a:gd name="connsiteX248" fmla="*/ 3500 w 10000"/>
                  <a:gd name="connsiteY248" fmla="*/ 4815 h 10714"/>
                  <a:gd name="connsiteX249" fmla="*/ 2821 w 10000"/>
                  <a:gd name="connsiteY249" fmla="*/ 4389 h 10714"/>
                  <a:gd name="connsiteX250" fmla="*/ 2213 w 10000"/>
                  <a:gd name="connsiteY250" fmla="*/ 3912 h 10714"/>
                  <a:gd name="connsiteX251" fmla="*/ 1879 w 10000"/>
                  <a:gd name="connsiteY251" fmla="*/ 3939 h 10714"/>
                  <a:gd name="connsiteX252" fmla="*/ 1554 w 10000"/>
                  <a:gd name="connsiteY252" fmla="*/ 3939 h 10714"/>
                  <a:gd name="connsiteX253" fmla="*/ 1258 w 10000"/>
                  <a:gd name="connsiteY253" fmla="*/ 3912 h 10714"/>
                  <a:gd name="connsiteX254" fmla="*/ 979 w 10000"/>
                  <a:gd name="connsiteY254" fmla="*/ 3856 h 10714"/>
                  <a:gd name="connsiteX255" fmla="*/ 721 w 10000"/>
                  <a:gd name="connsiteY255" fmla="*/ 3775 h 10714"/>
                  <a:gd name="connsiteX256" fmla="*/ 496 w 10000"/>
                  <a:gd name="connsiteY256" fmla="*/ 3674 h 10714"/>
                  <a:gd name="connsiteX257" fmla="*/ 296 w 10000"/>
                  <a:gd name="connsiteY257" fmla="*/ 3549 h 10714"/>
                  <a:gd name="connsiteX258" fmla="*/ 129 w 10000"/>
                  <a:gd name="connsiteY258" fmla="*/ 3403 h 10714"/>
                  <a:gd name="connsiteX259" fmla="*/ 0 w 10000"/>
                  <a:gd name="connsiteY259" fmla="*/ 3245 h 10714"/>
                  <a:gd name="connsiteX260" fmla="*/ 17 w 10000"/>
                  <a:gd name="connsiteY260" fmla="*/ 3218 h 10714"/>
                  <a:gd name="connsiteX261" fmla="*/ 71 w 10000"/>
                  <a:gd name="connsiteY261" fmla="*/ 3245 h 10714"/>
                  <a:gd name="connsiteX262" fmla="*/ 138 w 10000"/>
                  <a:gd name="connsiteY262" fmla="*/ 3349 h 10714"/>
                  <a:gd name="connsiteX263" fmla="*/ 246 w 10000"/>
                  <a:gd name="connsiteY263" fmla="*/ 3439 h 10714"/>
                  <a:gd name="connsiteX264" fmla="*/ 379 w 10000"/>
                  <a:gd name="connsiteY264" fmla="*/ 3528 h 10714"/>
                  <a:gd name="connsiteX265" fmla="*/ 538 w 10000"/>
                  <a:gd name="connsiteY265" fmla="*/ 3597 h 10714"/>
                  <a:gd name="connsiteX266" fmla="*/ 721 w 10000"/>
                  <a:gd name="connsiteY266" fmla="*/ 3656 h 10714"/>
                  <a:gd name="connsiteX267" fmla="*/ 913 w 10000"/>
                  <a:gd name="connsiteY267" fmla="*/ 3701 h 10714"/>
                  <a:gd name="connsiteX268" fmla="*/ 1117 w 10000"/>
                  <a:gd name="connsiteY268" fmla="*/ 3728 h 10714"/>
                  <a:gd name="connsiteX269" fmla="*/ 1329 w 10000"/>
                  <a:gd name="connsiteY269" fmla="*/ 3737 h 10714"/>
                  <a:gd name="connsiteX270" fmla="*/ 1533 w 10000"/>
                  <a:gd name="connsiteY270" fmla="*/ 3734 h 10714"/>
                  <a:gd name="connsiteX271" fmla="*/ 1646 w 10000"/>
                  <a:gd name="connsiteY271" fmla="*/ 3722 h 10714"/>
                  <a:gd name="connsiteX272" fmla="*/ 1746 w 10000"/>
                  <a:gd name="connsiteY272" fmla="*/ 3722 h 10714"/>
                  <a:gd name="connsiteX273" fmla="*/ 1833 w 10000"/>
                  <a:gd name="connsiteY273" fmla="*/ 3710 h 10714"/>
                  <a:gd name="connsiteX274" fmla="*/ 1917 w 10000"/>
                  <a:gd name="connsiteY274" fmla="*/ 3695 h 10714"/>
                  <a:gd name="connsiteX275" fmla="*/ 1988 w 10000"/>
                  <a:gd name="connsiteY275" fmla="*/ 3662 h 10714"/>
                  <a:gd name="connsiteX276" fmla="*/ 1788 w 10000"/>
                  <a:gd name="connsiteY276" fmla="*/ 3391 h 10714"/>
                  <a:gd name="connsiteX277" fmla="*/ 1617 w 10000"/>
                  <a:gd name="connsiteY277" fmla="*/ 3126 h 10714"/>
                  <a:gd name="connsiteX278" fmla="*/ 1454 w 10000"/>
                  <a:gd name="connsiteY278" fmla="*/ 2849 h 10714"/>
                  <a:gd name="connsiteX279" fmla="*/ 1313 w 10000"/>
                  <a:gd name="connsiteY279" fmla="*/ 2563 h 10714"/>
                  <a:gd name="connsiteX280" fmla="*/ 1175 w 10000"/>
                  <a:gd name="connsiteY280" fmla="*/ 2253 h 10714"/>
                  <a:gd name="connsiteX281" fmla="*/ 1046 w 10000"/>
                  <a:gd name="connsiteY281" fmla="*/ 1919 h 10714"/>
                  <a:gd name="connsiteX282" fmla="*/ 1033 w 10000"/>
                  <a:gd name="connsiteY282" fmla="*/ 1859 h 10714"/>
                  <a:gd name="connsiteX283" fmla="*/ 1000 w 10000"/>
                  <a:gd name="connsiteY283" fmla="*/ 1776 h 10714"/>
                  <a:gd name="connsiteX284" fmla="*/ 979 w 10000"/>
                  <a:gd name="connsiteY284" fmla="*/ 1684 h 10714"/>
                  <a:gd name="connsiteX285" fmla="*/ 950 w 10000"/>
                  <a:gd name="connsiteY285" fmla="*/ 1591 h 10714"/>
                  <a:gd name="connsiteX286" fmla="*/ 925 w 10000"/>
                  <a:gd name="connsiteY286" fmla="*/ 1490 h 10714"/>
                  <a:gd name="connsiteX287" fmla="*/ 917 w 10000"/>
                  <a:gd name="connsiteY287" fmla="*/ 1397 h 10714"/>
                  <a:gd name="connsiteX288" fmla="*/ 917 w 10000"/>
                  <a:gd name="connsiteY288" fmla="*/ 1311 h 10714"/>
                  <a:gd name="connsiteX289" fmla="*/ 933 w 10000"/>
                  <a:gd name="connsiteY289" fmla="*/ 1234 h 10714"/>
                  <a:gd name="connsiteX290" fmla="*/ 963 w 10000"/>
                  <a:gd name="connsiteY290" fmla="*/ 1180 h 10714"/>
                  <a:gd name="connsiteX291" fmla="*/ 1000 w 10000"/>
                  <a:gd name="connsiteY291" fmla="*/ 1192 h 10714"/>
                  <a:gd name="connsiteX292" fmla="*/ 1033 w 10000"/>
                  <a:gd name="connsiteY292" fmla="*/ 1496 h 10714"/>
                  <a:gd name="connsiteX293" fmla="*/ 1108 w 10000"/>
                  <a:gd name="connsiteY293" fmla="*/ 1800 h 10714"/>
                  <a:gd name="connsiteX294" fmla="*/ 1221 w 10000"/>
                  <a:gd name="connsiteY294" fmla="*/ 2098 h 10714"/>
                  <a:gd name="connsiteX295" fmla="*/ 1358 w 10000"/>
                  <a:gd name="connsiteY295" fmla="*/ 2372 h 10714"/>
                  <a:gd name="connsiteX296" fmla="*/ 1508 w 10000"/>
                  <a:gd name="connsiteY296" fmla="*/ 2628 h 10714"/>
                  <a:gd name="connsiteX297" fmla="*/ 1646 w 10000"/>
                  <a:gd name="connsiteY297" fmla="*/ 2795 h 10714"/>
                  <a:gd name="connsiteX298" fmla="*/ 1629 w 10000"/>
                  <a:gd name="connsiteY298" fmla="*/ 2801 h 10714"/>
                  <a:gd name="connsiteX299" fmla="*/ 1629 w 10000"/>
                  <a:gd name="connsiteY299" fmla="*/ 2807 h 10714"/>
                  <a:gd name="connsiteX300" fmla="*/ 1638 w 10000"/>
                  <a:gd name="connsiteY300" fmla="*/ 2813 h 10714"/>
                  <a:gd name="connsiteX301" fmla="*/ 1646 w 10000"/>
                  <a:gd name="connsiteY301" fmla="*/ 2816 h 10714"/>
                  <a:gd name="connsiteX302" fmla="*/ 1663 w 10000"/>
                  <a:gd name="connsiteY302" fmla="*/ 2822 h 10714"/>
                  <a:gd name="connsiteX303" fmla="*/ 1667 w 10000"/>
                  <a:gd name="connsiteY303" fmla="*/ 2834 h 10714"/>
                  <a:gd name="connsiteX304" fmla="*/ 1675 w 10000"/>
                  <a:gd name="connsiteY304" fmla="*/ 2840 h 10714"/>
                  <a:gd name="connsiteX305" fmla="*/ 1683 w 10000"/>
                  <a:gd name="connsiteY305" fmla="*/ 2849 h 10714"/>
                  <a:gd name="connsiteX306" fmla="*/ 1683 w 10000"/>
                  <a:gd name="connsiteY306" fmla="*/ 2843 h 10714"/>
                  <a:gd name="connsiteX307" fmla="*/ 1675 w 10000"/>
                  <a:gd name="connsiteY307" fmla="*/ 2840 h 10714"/>
                  <a:gd name="connsiteX308" fmla="*/ 1675 w 10000"/>
                  <a:gd name="connsiteY308" fmla="*/ 2840 h 10714"/>
                  <a:gd name="connsiteX309" fmla="*/ 1646 w 10000"/>
                  <a:gd name="connsiteY309" fmla="*/ 2795 h 10714"/>
                  <a:gd name="connsiteX310" fmla="*/ 1746 w 10000"/>
                  <a:gd name="connsiteY310" fmla="*/ 2741 h 10714"/>
                  <a:gd name="connsiteX311" fmla="*/ 1842 w 10000"/>
                  <a:gd name="connsiteY311" fmla="*/ 2649 h 10714"/>
                  <a:gd name="connsiteX312" fmla="*/ 1933 w 10000"/>
                  <a:gd name="connsiteY312" fmla="*/ 2542 h 10714"/>
                  <a:gd name="connsiteX313" fmla="*/ 2017 w 10000"/>
                  <a:gd name="connsiteY313" fmla="*/ 2411 h 10714"/>
                  <a:gd name="connsiteX314" fmla="*/ 2092 w 10000"/>
                  <a:gd name="connsiteY314" fmla="*/ 2265 h 10714"/>
                  <a:gd name="connsiteX315" fmla="*/ 2163 w 10000"/>
                  <a:gd name="connsiteY315" fmla="*/ 2113 h 10714"/>
                  <a:gd name="connsiteX316" fmla="*/ 2221 w 10000"/>
                  <a:gd name="connsiteY316" fmla="*/ 1955 h 10714"/>
                  <a:gd name="connsiteX317" fmla="*/ 2275 w 10000"/>
                  <a:gd name="connsiteY317" fmla="*/ 1803 h 10714"/>
                  <a:gd name="connsiteX318" fmla="*/ 2321 w 10000"/>
                  <a:gd name="connsiteY318" fmla="*/ 1657 h 10714"/>
                  <a:gd name="connsiteX319" fmla="*/ 2329 w 10000"/>
                  <a:gd name="connsiteY319" fmla="*/ 1853 h 10714"/>
                  <a:gd name="connsiteX320" fmla="*/ 2321 w 10000"/>
                  <a:gd name="connsiteY320" fmla="*/ 2032 h 10714"/>
                  <a:gd name="connsiteX321" fmla="*/ 2283 w 10000"/>
                  <a:gd name="connsiteY321" fmla="*/ 2199 h 10714"/>
                  <a:gd name="connsiteX322" fmla="*/ 2229 w 10000"/>
                  <a:gd name="connsiteY322" fmla="*/ 2366 h 10714"/>
                  <a:gd name="connsiteX323" fmla="*/ 2154 w 10000"/>
                  <a:gd name="connsiteY323" fmla="*/ 2524 h 10714"/>
                  <a:gd name="connsiteX324" fmla="*/ 2046 w 10000"/>
                  <a:gd name="connsiteY324" fmla="*/ 2682 h 10714"/>
                  <a:gd name="connsiteX325" fmla="*/ 1796 w 10000"/>
                  <a:gd name="connsiteY325" fmla="*/ 3027 h 10714"/>
                  <a:gd name="connsiteX326" fmla="*/ 2054 w 10000"/>
                  <a:gd name="connsiteY326" fmla="*/ 3305 h 10714"/>
                  <a:gd name="connsiteX327" fmla="*/ 2333 w 10000"/>
                  <a:gd name="connsiteY327" fmla="*/ 3564 h 10714"/>
                  <a:gd name="connsiteX328" fmla="*/ 2638 w 10000"/>
                  <a:gd name="connsiteY328" fmla="*/ 3808 h 10714"/>
                  <a:gd name="connsiteX329" fmla="*/ 2963 w 10000"/>
                  <a:gd name="connsiteY329" fmla="*/ 4032 h 10714"/>
                  <a:gd name="connsiteX330" fmla="*/ 4129 w 10000"/>
                  <a:gd name="connsiteY330" fmla="*/ 4610 h 10714"/>
                  <a:gd name="connsiteX331" fmla="*/ 4167 w 10000"/>
                  <a:gd name="connsiteY331" fmla="*/ 4589 h 10714"/>
                  <a:gd name="connsiteX332" fmla="*/ 4071 w 10000"/>
                  <a:gd name="connsiteY332" fmla="*/ 4333 h 10714"/>
                  <a:gd name="connsiteX333" fmla="*/ 3996 w 10000"/>
                  <a:gd name="connsiteY333" fmla="*/ 4058 h 10714"/>
                  <a:gd name="connsiteX334" fmla="*/ 3933 w 10000"/>
                  <a:gd name="connsiteY334" fmla="*/ 3760 h 10714"/>
                  <a:gd name="connsiteX335" fmla="*/ 3904 w 10000"/>
                  <a:gd name="connsiteY335" fmla="*/ 3456 h 10714"/>
                  <a:gd name="connsiteX336" fmla="*/ 3879 w 10000"/>
                  <a:gd name="connsiteY336" fmla="*/ 3138 h 10714"/>
                  <a:gd name="connsiteX337" fmla="*/ 3879 w 10000"/>
                  <a:gd name="connsiteY337" fmla="*/ 2813 h 10714"/>
                  <a:gd name="connsiteX338" fmla="*/ 3896 w 10000"/>
                  <a:gd name="connsiteY338" fmla="*/ 2485 h 10714"/>
                  <a:gd name="connsiteX339" fmla="*/ 3933 w 10000"/>
                  <a:gd name="connsiteY339" fmla="*/ 2160 h 10714"/>
                  <a:gd name="connsiteX340" fmla="*/ 3988 w 10000"/>
                  <a:gd name="connsiteY340" fmla="*/ 1836 h 10714"/>
                  <a:gd name="connsiteX341" fmla="*/ 4046 w 10000"/>
                  <a:gd name="connsiteY341" fmla="*/ 1523 h 10714"/>
                  <a:gd name="connsiteX342" fmla="*/ 4129 w 10000"/>
                  <a:gd name="connsiteY342" fmla="*/ 1219 h 10714"/>
                  <a:gd name="connsiteX343" fmla="*/ 4229 w 10000"/>
                  <a:gd name="connsiteY343" fmla="*/ 933 h 10714"/>
                  <a:gd name="connsiteX344" fmla="*/ 4333 w 10000"/>
                  <a:gd name="connsiteY344" fmla="*/ 662 h 10714"/>
                  <a:gd name="connsiteX345" fmla="*/ 4454 w 10000"/>
                  <a:gd name="connsiteY345" fmla="*/ 417 h 10714"/>
                  <a:gd name="connsiteX346" fmla="*/ 4583 w 10000"/>
                  <a:gd name="connsiteY346" fmla="*/ 194 h 10714"/>
                  <a:gd name="connsiteX347" fmla="*/ 4738 w 10000"/>
                  <a:gd name="connsiteY347" fmla="*/ 0 h 10714"/>
                  <a:gd name="connsiteX0" fmla="*/ 4738 w 10000"/>
                  <a:gd name="connsiteY0" fmla="*/ 0 h 10741"/>
                  <a:gd name="connsiteX1" fmla="*/ 4721 w 10000"/>
                  <a:gd name="connsiteY1" fmla="*/ 48 h 10741"/>
                  <a:gd name="connsiteX2" fmla="*/ 4713 w 10000"/>
                  <a:gd name="connsiteY2" fmla="*/ 80 h 10741"/>
                  <a:gd name="connsiteX3" fmla="*/ 4704 w 10000"/>
                  <a:gd name="connsiteY3" fmla="*/ 101 h 10741"/>
                  <a:gd name="connsiteX4" fmla="*/ 4704 w 10000"/>
                  <a:gd name="connsiteY4" fmla="*/ 113 h 10741"/>
                  <a:gd name="connsiteX5" fmla="*/ 4713 w 10000"/>
                  <a:gd name="connsiteY5" fmla="*/ 119 h 10741"/>
                  <a:gd name="connsiteX6" fmla="*/ 4713 w 10000"/>
                  <a:gd name="connsiteY6" fmla="*/ 125 h 10741"/>
                  <a:gd name="connsiteX7" fmla="*/ 4721 w 10000"/>
                  <a:gd name="connsiteY7" fmla="*/ 125 h 10741"/>
                  <a:gd name="connsiteX8" fmla="*/ 4721 w 10000"/>
                  <a:gd name="connsiteY8" fmla="*/ 125 h 10741"/>
                  <a:gd name="connsiteX9" fmla="*/ 4721 w 10000"/>
                  <a:gd name="connsiteY9" fmla="*/ 134 h 10741"/>
                  <a:gd name="connsiteX10" fmla="*/ 4713 w 10000"/>
                  <a:gd name="connsiteY10" fmla="*/ 152 h 10741"/>
                  <a:gd name="connsiteX11" fmla="*/ 4704 w 10000"/>
                  <a:gd name="connsiteY11" fmla="*/ 179 h 10741"/>
                  <a:gd name="connsiteX12" fmla="*/ 4692 w 10000"/>
                  <a:gd name="connsiteY12" fmla="*/ 221 h 10741"/>
                  <a:gd name="connsiteX13" fmla="*/ 4667 w 10000"/>
                  <a:gd name="connsiteY13" fmla="*/ 280 h 10741"/>
                  <a:gd name="connsiteX14" fmla="*/ 4629 w 10000"/>
                  <a:gd name="connsiteY14" fmla="*/ 364 h 10741"/>
                  <a:gd name="connsiteX15" fmla="*/ 4592 w 10000"/>
                  <a:gd name="connsiteY15" fmla="*/ 465 h 10741"/>
                  <a:gd name="connsiteX16" fmla="*/ 4533 w 10000"/>
                  <a:gd name="connsiteY16" fmla="*/ 596 h 10741"/>
                  <a:gd name="connsiteX17" fmla="*/ 4463 w 10000"/>
                  <a:gd name="connsiteY17" fmla="*/ 754 h 10741"/>
                  <a:gd name="connsiteX18" fmla="*/ 4379 w 10000"/>
                  <a:gd name="connsiteY18" fmla="*/ 1001 h 10741"/>
                  <a:gd name="connsiteX19" fmla="*/ 4321 w 10000"/>
                  <a:gd name="connsiteY19" fmla="*/ 1266 h 10741"/>
                  <a:gd name="connsiteX20" fmla="*/ 4275 w 10000"/>
                  <a:gd name="connsiteY20" fmla="*/ 1538 h 10741"/>
                  <a:gd name="connsiteX21" fmla="*/ 4213 w 10000"/>
                  <a:gd name="connsiteY21" fmla="*/ 1827 h 10741"/>
                  <a:gd name="connsiteX22" fmla="*/ 4204 w 10000"/>
                  <a:gd name="connsiteY22" fmla="*/ 1889 h 10741"/>
                  <a:gd name="connsiteX23" fmla="*/ 4192 w 10000"/>
                  <a:gd name="connsiteY23" fmla="*/ 1982 h 10741"/>
                  <a:gd name="connsiteX24" fmla="*/ 4183 w 10000"/>
                  <a:gd name="connsiteY24" fmla="*/ 2080 h 10741"/>
                  <a:gd name="connsiteX25" fmla="*/ 4175 w 10000"/>
                  <a:gd name="connsiteY25" fmla="*/ 2187 h 10741"/>
                  <a:gd name="connsiteX26" fmla="*/ 4175 w 10000"/>
                  <a:gd name="connsiteY26" fmla="*/ 2297 h 10741"/>
                  <a:gd name="connsiteX27" fmla="*/ 4192 w 10000"/>
                  <a:gd name="connsiteY27" fmla="*/ 2396 h 10741"/>
                  <a:gd name="connsiteX28" fmla="*/ 4213 w 10000"/>
                  <a:gd name="connsiteY28" fmla="*/ 2482 h 10741"/>
                  <a:gd name="connsiteX29" fmla="*/ 4250 w 10000"/>
                  <a:gd name="connsiteY29" fmla="*/ 2542 h 10741"/>
                  <a:gd name="connsiteX30" fmla="*/ 4450 w 10000"/>
                  <a:gd name="connsiteY30" fmla="*/ 2530 h 10741"/>
                  <a:gd name="connsiteX31" fmla="*/ 4646 w 10000"/>
                  <a:gd name="connsiteY31" fmla="*/ 2482 h 10741"/>
                  <a:gd name="connsiteX32" fmla="*/ 4833 w 10000"/>
                  <a:gd name="connsiteY32" fmla="*/ 2405 h 10741"/>
                  <a:gd name="connsiteX33" fmla="*/ 5025 w 10000"/>
                  <a:gd name="connsiteY33" fmla="*/ 2297 h 10741"/>
                  <a:gd name="connsiteX34" fmla="*/ 5200 w 10000"/>
                  <a:gd name="connsiteY34" fmla="*/ 2172 h 10741"/>
                  <a:gd name="connsiteX35" fmla="*/ 5371 w 10000"/>
                  <a:gd name="connsiteY35" fmla="*/ 2020 h 10741"/>
                  <a:gd name="connsiteX36" fmla="*/ 5533 w 10000"/>
                  <a:gd name="connsiteY36" fmla="*/ 1859 h 10741"/>
                  <a:gd name="connsiteX37" fmla="*/ 5683 w 10000"/>
                  <a:gd name="connsiteY37" fmla="*/ 1690 h 10741"/>
                  <a:gd name="connsiteX38" fmla="*/ 5829 w 10000"/>
                  <a:gd name="connsiteY38" fmla="*/ 1511 h 10741"/>
                  <a:gd name="connsiteX39" fmla="*/ 5954 w 10000"/>
                  <a:gd name="connsiteY39" fmla="*/ 1326 h 10741"/>
                  <a:gd name="connsiteX40" fmla="*/ 6071 w 10000"/>
                  <a:gd name="connsiteY40" fmla="*/ 1147 h 10741"/>
                  <a:gd name="connsiteX41" fmla="*/ 6167 w 10000"/>
                  <a:gd name="connsiteY41" fmla="*/ 974 h 10741"/>
                  <a:gd name="connsiteX42" fmla="*/ 6213 w 10000"/>
                  <a:gd name="connsiteY42" fmla="*/ 974 h 10741"/>
                  <a:gd name="connsiteX43" fmla="*/ 6213 w 10000"/>
                  <a:gd name="connsiteY43" fmla="*/ 992 h 10741"/>
                  <a:gd name="connsiteX44" fmla="*/ 6138 w 10000"/>
                  <a:gd name="connsiteY44" fmla="*/ 1165 h 10741"/>
                  <a:gd name="connsiteX45" fmla="*/ 6054 w 10000"/>
                  <a:gd name="connsiteY45" fmla="*/ 1344 h 10741"/>
                  <a:gd name="connsiteX46" fmla="*/ 5963 w 10000"/>
                  <a:gd name="connsiteY46" fmla="*/ 1517 h 10741"/>
                  <a:gd name="connsiteX47" fmla="*/ 5871 w 10000"/>
                  <a:gd name="connsiteY47" fmla="*/ 1684 h 10741"/>
                  <a:gd name="connsiteX48" fmla="*/ 5775 w 10000"/>
                  <a:gd name="connsiteY48" fmla="*/ 1847 h 10741"/>
                  <a:gd name="connsiteX49" fmla="*/ 5667 w 10000"/>
                  <a:gd name="connsiteY49" fmla="*/ 1999 h 10741"/>
                  <a:gd name="connsiteX50" fmla="*/ 5554 w 10000"/>
                  <a:gd name="connsiteY50" fmla="*/ 2145 h 10741"/>
                  <a:gd name="connsiteX51" fmla="*/ 5417 w 10000"/>
                  <a:gd name="connsiteY51" fmla="*/ 2279 h 10741"/>
                  <a:gd name="connsiteX52" fmla="*/ 5275 w 10000"/>
                  <a:gd name="connsiteY52" fmla="*/ 2411 h 10741"/>
                  <a:gd name="connsiteX53" fmla="*/ 5108 w 10000"/>
                  <a:gd name="connsiteY53" fmla="*/ 2518 h 10741"/>
                  <a:gd name="connsiteX54" fmla="*/ 4917 w 10000"/>
                  <a:gd name="connsiteY54" fmla="*/ 2616 h 10741"/>
                  <a:gd name="connsiteX55" fmla="*/ 4704 w 10000"/>
                  <a:gd name="connsiteY55" fmla="*/ 2703 h 10741"/>
                  <a:gd name="connsiteX56" fmla="*/ 4479 w 10000"/>
                  <a:gd name="connsiteY56" fmla="*/ 2768 h 10741"/>
                  <a:gd name="connsiteX57" fmla="*/ 4213 w 10000"/>
                  <a:gd name="connsiteY57" fmla="*/ 2813 h 10741"/>
                  <a:gd name="connsiteX58" fmla="*/ 4221 w 10000"/>
                  <a:gd name="connsiteY58" fmla="*/ 3126 h 10741"/>
                  <a:gd name="connsiteX59" fmla="*/ 4258 w 10000"/>
                  <a:gd name="connsiteY59" fmla="*/ 3424 h 10741"/>
                  <a:gd name="connsiteX60" fmla="*/ 4321 w 10000"/>
                  <a:gd name="connsiteY60" fmla="*/ 3707 h 10741"/>
                  <a:gd name="connsiteX61" fmla="*/ 4404 w 10000"/>
                  <a:gd name="connsiteY61" fmla="*/ 3975 h 10741"/>
                  <a:gd name="connsiteX62" fmla="*/ 4508 w 10000"/>
                  <a:gd name="connsiteY62" fmla="*/ 4231 h 10741"/>
                  <a:gd name="connsiteX63" fmla="*/ 4621 w 10000"/>
                  <a:gd name="connsiteY63" fmla="*/ 4476 h 10741"/>
                  <a:gd name="connsiteX64" fmla="*/ 4750 w 10000"/>
                  <a:gd name="connsiteY64" fmla="*/ 4708 h 10741"/>
                  <a:gd name="connsiteX65" fmla="*/ 4879 w 10000"/>
                  <a:gd name="connsiteY65" fmla="*/ 4934 h 10741"/>
                  <a:gd name="connsiteX66" fmla="*/ 4917 w 10000"/>
                  <a:gd name="connsiteY66" fmla="*/ 4988 h 10741"/>
                  <a:gd name="connsiteX67" fmla="*/ 4950 w 10000"/>
                  <a:gd name="connsiteY67" fmla="*/ 5054 h 10741"/>
                  <a:gd name="connsiteX68" fmla="*/ 4996 w 10000"/>
                  <a:gd name="connsiteY68" fmla="*/ 5125 h 10741"/>
                  <a:gd name="connsiteX69" fmla="*/ 5038 w 10000"/>
                  <a:gd name="connsiteY69" fmla="*/ 5200 h 10741"/>
                  <a:gd name="connsiteX70" fmla="*/ 5092 w 10000"/>
                  <a:gd name="connsiteY70" fmla="*/ 5271 h 10741"/>
                  <a:gd name="connsiteX71" fmla="*/ 5154 w 10000"/>
                  <a:gd name="connsiteY71" fmla="*/ 5331 h 10741"/>
                  <a:gd name="connsiteX72" fmla="*/ 5229 w 10000"/>
                  <a:gd name="connsiteY72" fmla="*/ 5384 h 10741"/>
                  <a:gd name="connsiteX73" fmla="*/ 5313 w 10000"/>
                  <a:gd name="connsiteY73" fmla="*/ 5423 h 10741"/>
                  <a:gd name="connsiteX74" fmla="*/ 5413 w 10000"/>
                  <a:gd name="connsiteY74" fmla="*/ 5438 h 10741"/>
                  <a:gd name="connsiteX75" fmla="*/ 5517 w 10000"/>
                  <a:gd name="connsiteY75" fmla="*/ 5435 h 10741"/>
                  <a:gd name="connsiteX76" fmla="*/ 5704 w 10000"/>
                  <a:gd name="connsiteY76" fmla="*/ 5390 h 10741"/>
                  <a:gd name="connsiteX77" fmla="*/ 5871 w 10000"/>
                  <a:gd name="connsiteY77" fmla="*/ 5316 h 10741"/>
                  <a:gd name="connsiteX78" fmla="*/ 6033 w 10000"/>
                  <a:gd name="connsiteY78" fmla="*/ 5223 h 10741"/>
                  <a:gd name="connsiteX79" fmla="*/ 6167 w 10000"/>
                  <a:gd name="connsiteY79" fmla="*/ 5113 h 10741"/>
                  <a:gd name="connsiteX80" fmla="*/ 6296 w 10000"/>
                  <a:gd name="connsiteY80" fmla="*/ 4994 h 10741"/>
                  <a:gd name="connsiteX81" fmla="*/ 6417 w 10000"/>
                  <a:gd name="connsiteY81" fmla="*/ 4869 h 10741"/>
                  <a:gd name="connsiteX82" fmla="*/ 6525 w 10000"/>
                  <a:gd name="connsiteY82" fmla="*/ 4750 h 10741"/>
                  <a:gd name="connsiteX83" fmla="*/ 6617 w 10000"/>
                  <a:gd name="connsiteY83" fmla="*/ 4636 h 10741"/>
                  <a:gd name="connsiteX84" fmla="*/ 6821 w 10000"/>
                  <a:gd name="connsiteY84" fmla="*/ 4377 h 10741"/>
                  <a:gd name="connsiteX85" fmla="*/ 7017 w 10000"/>
                  <a:gd name="connsiteY85" fmla="*/ 4085 h 10741"/>
                  <a:gd name="connsiteX86" fmla="*/ 7213 w 10000"/>
                  <a:gd name="connsiteY86" fmla="*/ 3766 h 10741"/>
                  <a:gd name="connsiteX87" fmla="*/ 7396 w 10000"/>
                  <a:gd name="connsiteY87" fmla="*/ 3418 h 10741"/>
                  <a:gd name="connsiteX88" fmla="*/ 7563 w 10000"/>
                  <a:gd name="connsiteY88" fmla="*/ 3051 h 10741"/>
                  <a:gd name="connsiteX89" fmla="*/ 7713 w 10000"/>
                  <a:gd name="connsiteY89" fmla="*/ 2661 h 10741"/>
                  <a:gd name="connsiteX90" fmla="*/ 7850 w 10000"/>
                  <a:gd name="connsiteY90" fmla="*/ 2253 h 10741"/>
                  <a:gd name="connsiteX91" fmla="*/ 7950 w 10000"/>
                  <a:gd name="connsiteY91" fmla="*/ 1830 h 10741"/>
                  <a:gd name="connsiteX92" fmla="*/ 8025 w 10000"/>
                  <a:gd name="connsiteY92" fmla="*/ 1397 h 10741"/>
                  <a:gd name="connsiteX93" fmla="*/ 8071 w 10000"/>
                  <a:gd name="connsiteY93" fmla="*/ 954 h 10741"/>
                  <a:gd name="connsiteX94" fmla="*/ 8108 w 10000"/>
                  <a:gd name="connsiteY94" fmla="*/ 974 h 10741"/>
                  <a:gd name="connsiteX95" fmla="*/ 8138 w 10000"/>
                  <a:gd name="connsiteY95" fmla="*/ 1025 h 10741"/>
                  <a:gd name="connsiteX96" fmla="*/ 8163 w 10000"/>
                  <a:gd name="connsiteY96" fmla="*/ 1100 h 10741"/>
                  <a:gd name="connsiteX97" fmla="*/ 8175 w 10000"/>
                  <a:gd name="connsiteY97" fmla="*/ 1198 h 10741"/>
                  <a:gd name="connsiteX98" fmla="*/ 8183 w 10000"/>
                  <a:gd name="connsiteY98" fmla="*/ 1311 h 10741"/>
                  <a:gd name="connsiteX99" fmla="*/ 8183 w 10000"/>
                  <a:gd name="connsiteY99" fmla="*/ 1442 h 10741"/>
                  <a:gd name="connsiteX100" fmla="*/ 8183 w 10000"/>
                  <a:gd name="connsiteY100" fmla="*/ 1582 h 10741"/>
                  <a:gd name="connsiteX101" fmla="*/ 8175 w 10000"/>
                  <a:gd name="connsiteY101" fmla="*/ 1734 h 10741"/>
                  <a:gd name="connsiteX102" fmla="*/ 8163 w 10000"/>
                  <a:gd name="connsiteY102" fmla="*/ 1889 h 10741"/>
                  <a:gd name="connsiteX103" fmla="*/ 8146 w 10000"/>
                  <a:gd name="connsiteY103" fmla="*/ 2047 h 10741"/>
                  <a:gd name="connsiteX104" fmla="*/ 8121 w 10000"/>
                  <a:gd name="connsiteY104" fmla="*/ 2205 h 10741"/>
                  <a:gd name="connsiteX105" fmla="*/ 8108 w 10000"/>
                  <a:gd name="connsiteY105" fmla="*/ 2357 h 10741"/>
                  <a:gd name="connsiteX106" fmla="*/ 8083 w 10000"/>
                  <a:gd name="connsiteY106" fmla="*/ 2497 h 10741"/>
                  <a:gd name="connsiteX107" fmla="*/ 8063 w 10000"/>
                  <a:gd name="connsiteY107" fmla="*/ 2628 h 10741"/>
                  <a:gd name="connsiteX108" fmla="*/ 8038 w 10000"/>
                  <a:gd name="connsiteY108" fmla="*/ 2741 h 10741"/>
                  <a:gd name="connsiteX109" fmla="*/ 8017 w 10000"/>
                  <a:gd name="connsiteY109" fmla="*/ 2834 h 10741"/>
                  <a:gd name="connsiteX110" fmla="*/ 8000 w 10000"/>
                  <a:gd name="connsiteY110" fmla="*/ 2908 h 10741"/>
                  <a:gd name="connsiteX111" fmla="*/ 7700 w 10000"/>
                  <a:gd name="connsiteY111" fmla="*/ 3754 h 10741"/>
                  <a:gd name="connsiteX112" fmla="*/ 7942 w 10000"/>
                  <a:gd name="connsiteY112" fmla="*/ 3737 h 10741"/>
                  <a:gd name="connsiteX113" fmla="*/ 8167 w 10000"/>
                  <a:gd name="connsiteY113" fmla="*/ 3695 h 10741"/>
                  <a:gd name="connsiteX114" fmla="*/ 8379 w 10000"/>
                  <a:gd name="connsiteY114" fmla="*/ 3635 h 10741"/>
                  <a:gd name="connsiteX115" fmla="*/ 8583 w 10000"/>
                  <a:gd name="connsiteY115" fmla="*/ 3558 h 10741"/>
                  <a:gd name="connsiteX116" fmla="*/ 8767 w 10000"/>
                  <a:gd name="connsiteY116" fmla="*/ 3471 h 10741"/>
                  <a:gd name="connsiteX117" fmla="*/ 8933 w 10000"/>
                  <a:gd name="connsiteY117" fmla="*/ 3376 h 10741"/>
                  <a:gd name="connsiteX118" fmla="*/ 9092 w 10000"/>
                  <a:gd name="connsiteY118" fmla="*/ 3278 h 10741"/>
                  <a:gd name="connsiteX119" fmla="*/ 9238 w 10000"/>
                  <a:gd name="connsiteY119" fmla="*/ 3185 h 10741"/>
                  <a:gd name="connsiteX120" fmla="*/ 9250 w 10000"/>
                  <a:gd name="connsiteY120" fmla="*/ 3230 h 10741"/>
                  <a:gd name="connsiteX121" fmla="*/ 9117 w 10000"/>
                  <a:gd name="connsiteY121" fmla="*/ 3376 h 10741"/>
                  <a:gd name="connsiteX122" fmla="*/ 8954 w 10000"/>
                  <a:gd name="connsiteY122" fmla="*/ 3516 h 10741"/>
                  <a:gd name="connsiteX123" fmla="*/ 8758 w 10000"/>
                  <a:gd name="connsiteY123" fmla="*/ 3641 h 10741"/>
                  <a:gd name="connsiteX124" fmla="*/ 8538 w 10000"/>
                  <a:gd name="connsiteY124" fmla="*/ 3754 h 10741"/>
                  <a:gd name="connsiteX125" fmla="*/ 8304 w 10000"/>
                  <a:gd name="connsiteY125" fmla="*/ 3856 h 10741"/>
                  <a:gd name="connsiteX126" fmla="*/ 8054 w 10000"/>
                  <a:gd name="connsiteY126" fmla="*/ 3945 h 10741"/>
                  <a:gd name="connsiteX127" fmla="*/ 7796 w 10000"/>
                  <a:gd name="connsiteY127" fmla="*/ 4014 h 10741"/>
                  <a:gd name="connsiteX128" fmla="*/ 7533 w 10000"/>
                  <a:gd name="connsiteY128" fmla="*/ 4064 h 10741"/>
                  <a:gd name="connsiteX129" fmla="*/ 7479 w 10000"/>
                  <a:gd name="connsiteY129" fmla="*/ 4184 h 10741"/>
                  <a:gd name="connsiteX130" fmla="*/ 7404 w 10000"/>
                  <a:gd name="connsiteY130" fmla="*/ 4324 h 10741"/>
                  <a:gd name="connsiteX131" fmla="*/ 7321 w 10000"/>
                  <a:gd name="connsiteY131" fmla="*/ 4470 h 10741"/>
                  <a:gd name="connsiteX132" fmla="*/ 7213 w 10000"/>
                  <a:gd name="connsiteY132" fmla="*/ 4628 h 10741"/>
                  <a:gd name="connsiteX133" fmla="*/ 7100 w 10000"/>
                  <a:gd name="connsiteY133" fmla="*/ 4794 h 10741"/>
                  <a:gd name="connsiteX134" fmla="*/ 6979 w 10000"/>
                  <a:gd name="connsiteY134" fmla="*/ 4958 h 10741"/>
                  <a:gd name="connsiteX135" fmla="*/ 6850 w 10000"/>
                  <a:gd name="connsiteY135" fmla="*/ 5113 h 10741"/>
                  <a:gd name="connsiteX136" fmla="*/ 6721 w 10000"/>
                  <a:gd name="connsiteY136" fmla="*/ 5265 h 10741"/>
                  <a:gd name="connsiteX137" fmla="*/ 6600 w 10000"/>
                  <a:gd name="connsiteY137" fmla="*/ 5405 h 10741"/>
                  <a:gd name="connsiteX138" fmla="*/ 6471 w 10000"/>
                  <a:gd name="connsiteY138" fmla="*/ 5530 h 10741"/>
                  <a:gd name="connsiteX139" fmla="*/ 6358 w 10000"/>
                  <a:gd name="connsiteY139" fmla="*/ 5641 h 10741"/>
                  <a:gd name="connsiteX140" fmla="*/ 6250 w 10000"/>
                  <a:gd name="connsiteY140" fmla="*/ 5721 h 10741"/>
                  <a:gd name="connsiteX141" fmla="*/ 6267 w 10000"/>
                  <a:gd name="connsiteY141" fmla="*/ 5781 h 10741"/>
                  <a:gd name="connsiteX142" fmla="*/ 6296 w 10000"/>
                  <a:gd name="connsiteY142" fmla="*/ 5793 h 10741"/>
                  <a:gd name="connsiteX143" fmla="*/ 6479 w 10000"/>
                  <a:gd name="connsiteY143" fmla="*/ 5754 h 10741"/>
                  <a:gd name="connsiteX144" fmla="*/ 6663 w 10000"/>
                  <a:gd name="connsiteY144" fmla="*/ 5736 h 10741"/>
                  <a:gd name="connsiteX145" fmla="*/ 6858 w 10000"/>
                  <a:gd name="connsiteY145" fmla="*/ 5736 h 10741"/>
                  <a:gd name="connsiteX146" fmla="*/ 7046 w 10000"/>
                  <a:gd name="connsiteY146" fmla="*/ 5742 h 10741"/>
                  <a:gd name="connsiteX147" fmla="*/ 7246 w 10000"/>
                  <a:gd name="connsiteY147" fmla="*/ 5748 h 10741"/>
                  <a:gd name="connsiteX148" fmla="*/ 7425 w 10000"/>
                  <a:gd name="connsiteY148" fmla="*/ 5748 h 10741"/>
                  <a:gd name="connsiteX149" fmla="*/ 7600 w 10000"/>
                  <a:gd name="connsiteY149" fmla="*/ 5733 h 10741"/>
                  <a:gd name="connsiteX150" fmla="*/ 7950 w 10000"/>
                  <a:gd name="connsiteY150" fmla="*/ 5673 h 10741"/>
                  <a:gd name="connsiteX151" fmla="*/ 8275 w 10000"/>
                  <a:gd name="connsiteY151" fmla="*/ 5596 h 10741"/>
                  <a:gd name="connsiteX152" fmla="*/ 8579 w 10000"/>
                  <a:gd name="connsiteY152" fmla="*/ 5504 h 10741"/>
                  <a:gd name="connsiteX153" fmla="*/ 8858 w 10000"/>
                  <a:gd name="connsiteY153" fmla="*/ 5390 h 10741"/>
                  <a:gd name="connsiteX154" fmla="*/ 9117 w 10000"/>
                  <a:gd name="connsiteY154" fmla="*/ 5265 h 10741"/>
                  <a:gd name="connsiteX155" fmla="*/ 9350 w 10000"/>
                  <a:gd name="connsiteY155" fmla="*/ 5119 h 10741"/>
                  <a:gd name="connsiteX156" fmla="*/ 9563 w 10000"/>
                  <a:gd name="connsiteY156" fmla="*/ 4967 h 10741"/>
                  <a:gd name="connsiteX157" fmla="*/ 9758 w 10000"/>
                  <a:gd name="connsiteY157" fmla="*/ 4794 h 10741"/>
                  <a:gd name="connsiteX158" fmla="*/ 9933 w 10000"/>
                  <a:gd name="connsiteY158" fmla="*/ 4610 h 10741"/>
                  <a:gd name="connsiteX159" fmla="*/ 10000 w 10000"/>
                  <a:gd name="connsiteY159" fmla="*/ 4648 h 10741"/>
                  <a:gd name="connsiteX160" fmla="*/ 10000 w 10000"/>
                  <a:gd name="connsiteY160" fmla="*/ 4660 h 10741"/>
                  <a:gd name="connsiteX161" fmla="*/ 9904 w 10000"/>
                  <a:gd name="connsiteY161" fmla="*/ 4827 h 10741"/>
                  <a:gd name="connsiteX162" fmla="*/ 9767 w 10000"/>
                  <a:gd name="connsiteY162" fmla="*/ 5000 h 10741"/>
                  <a:gd name="connsiteX163" fmla="*/ 9600 w 10000"/>
                  <a:gd name="connsiteY163" fmla="*/ 5173 h 10741"/>
                  <a:gd name="connsiteX164" fmla="*/ 9404 w 10000"/>
                  <a:gd name="connsiteY164" fmla="*/ 5343 h 10741"/>
                  <a:gd name="connsiteX165" fmla="*/ 9183 w 10000"/>
                  <a:gd name="connsiteY165" fmla="*/ 5504 h 10741"/>
                  <a:gd name="connsiteX166" fmla="*/ 8950 w 10000"/>
                  <a:gd name="connsiteY166" fmla="*/ 5662 h 10741"/>
                  <a:gd name="connsiteX167" fmla="*/ 8704 w 10000"/>
                  <a:gd name="connsiteY167" fmla="*/ 5802 h 10741"/>
                  <a:gd name="connsiteX168" fmla="*/ 8463 w 10000"/>
                  <a:gd name="connsiteY168" fmla="*/ 5927 h 10741"/>
                  <a:gd name="connsiteX169" fmla="*/ 8229 w 10000"/>
                  <a:gd name="connsiteY169" fmla="*/ 6025 h 10741"/>
                  <a:gd name="connsiteX170" fmla="*/ 8000 w 10000"/>
                  <a:gd name="connsiteY170" fmla="*/ 6105 h 10741"/>
                  <a:gd name="connsiteX171" fmla="*/ 7879 w 10000"/>
                  <a:gd name="connsiteY171" fmla="*/ 6132 h 10741"/>
                  <a:gd name="connsiteX172" fmla="*/ 7729 w 10000"/>
                  <a:gd name="connsiteY172" fmla="*/ 6153 h 10741"/>
                  <a:gd name="connsiteX173" fmla="*/ 7563 w 10000"/>
                  <a:gd name="connsiteY173" fmla="*/ 6177 h 10741"/>
                  <a:gd name="connsiteX174" fmla="*/ 7388 w 10000"/>
                  <a:gd name="connsiteY174" fmla="*/ 6198 h 10741"/>
                  <a:gd name="connsiteX175" fmla="*/ 7204 w 10000"/>
                  <a:gd name="connsiteY175" fmla="*/ 6219 h 10741"/>
                  <a:gd name="connsiteX176" fmla="*/ 7017 w 10000"/>
                  <a:gd name="connsiteY176" fmla="*/ 6240 h 10741"/>
                  <a:gd name="connsiteX177" fmla="*/ 6842 w 10000"/>
                  <a:gd name="connsiteY177" fmla="*/ 6263 h 10741"/>
                  <a:gd name="connsiteX178" fmla="*/ 6675 w 10000"/>
                  <a:gd name="connsiteY178" fmla="*/ 6290 h 10741"/>
                  <a:gd name="connsiteX179" fmla="*/ 6517 w 10000"/>
                  <a:gd name="connsiteY179" fmla="*/ 6329 h 10741"/>
                  <a:gd name="connsiteX180" fmla="*/ 6388 w 10000"/>
                  <a:gd name="connsiteY180" fmla="*/ 6365 h 10741"/>
                  <a:gd name="connsiteX181" fmla="*/ 6288 w 10000"/>
                  <a:gd name="connsiteY181" fmla="*/ 6415 h 10741"/>
                  <a:gd name="connsiteX182" fmla="*/ 6213 w 10000"/>
                  <a:gd name="connsiteY182" fmla="*/ 6475 h 10741"/>
                  <a:gd name="connsiteX183" fmla="*/ 6092 w 10000"/>
                  <a:gd name="connsiteY183" fmla="*/ 6648 h 10741"/>
                  <a:gd name="connsiteX184" fmla="*/ 6008 w 10000"/>
                  <a:gd name="connsiteY184" fmla="*/ 6836 h 10741"/>
                  <a:gd name="connsiteX185" fmla="*/ 5942 w 10000"/>
                  <a:gd name="connsiteY185" fmla="*/ 7032 h 10741"/>
                  <a:gd name="connsiteX186" fmla="*/ 5904 w 10000"/>
                  <a:gd name="connsiteY186" fmla="*/ 7232 h 10741"/>
                  <a:gd name="connsiteX187" fmla="*/ 5888 w 10000"/>
                  <a:gd name="connsiteY187" fmla="*/ 7443 h 10741"/>
                  <a:gd name="connsiteX188" fmla="*/ 5879 w 10000"/>
                  <a:gd name="connsiteY188" fmla="*/ 7655 h 10741"/>
                  <a:gd name="connsiteX189" fmla="*/ 5888 w 10000"/>
                  <a:gd name="connsiteY189" fmla="*/ 7867 h 10741"/>
                  <a:gd name="connsiteX190" fmla="*/ 5904 w 10000"/>
                  <a:gd name="connsiteY190" fmla="*/ 8084 h 10741"/>
                  <a:gd name="connsiteX191" fmla="*/ 5925 w 10000"/>
                  <a:gd name="connsiteY191" fmla="*/ 8299 h 10741"/>
                  <a:gd name="connsiteX192" fmla="*/ 5950 w 10000"/>
                  <a:gd name="connsiteY192" fmla="*/ 8510 h 10741"/>
                  <a:gd name="connsiteX193" fmla="*/ 5954 w 10000"/>
                  <a:gd name="connsiteY193" fmla="*/ 8820 h 10741"/>
                  <a:gd name="connsiteX194" fmla="*/ 5933 w 10000"/>
                  <a:gd name="connsiteY194" fmla="*/ 9130 h 10741"/>
                  <a:gd name="connsiteX195" fmla="*/ 5896 w 10000"/>
                  <a:gd name="connsiteY195" fmla="*/ 9428 h 10741"/>
                  <a:gd name="connsiteX196" fmla="*/ 5850 w 10000"/>
                  <a:gd name="connsiteY196" fmla="*/ 9720 h 10741"/>
                  <a:gd name="connsiteX197" fmla="*/ 5909 w 10000"/>
                  <a:gd name="connsiteY197" fmla="*/ 10741 h 10741"/>
                  <a:gd name="connsiteX198" fmla="*/ 4117 w 10000"/>
                  <a:gd name="connsiteY198" fmla="*/ 10686 h 10741"/>
                  <a:gd name="connsiteX199" fmla="*/ 4309 w 10000"/>
                  <a:gd name="connsiteY199" fmla="*/ 10293 h 10741"/>
                  <a:gd name="connsiteX200" fmla="*/ 4546 w 10000"/>
                  <a:gd name="connsiteY200" fmla="*/ 9848 h 10741"/>
                  <a:gd name="connsiteX201" fmla="*/ 4629 w 10000"/>
                  <a:gd name="connsiteY201" fmla="*/ 9687 h 10741"/>
                  <a:gd name="connsiteX202" fmla="*/ 4700 w 10000"/>
                  <a:gd name="connsiteY202" fmla="*/ 9508 h 10741"/>
                  <a:gd name="connsiteX203" fmla="*/ 4767 w 10000"/>
                  <a:gd name="connsiteY203" fmla="*/ 9309 h 10741"/>
                  <a:gd name="connsiteX204" fmla="*/ 4829 w 10000"/>
                  <a:gd name="connsiteY204" fmla="*/ 9097 h 10741"/>
                  <a:gd name="connsiteX205" fmla="*/ 4879 w 10000"/>
                  <a:gd name="connsiteY205" fmla="*/ 8868 h 10741"/>
                  <a:gd name="connsiteX206" fmla="*/ 4917 w 10000"/>
                  <a:gd name="connsiteY206" fmla="*/ 8635 h 10741"/>
                  <a:gd name="connsiteX207" fmla="*/ 4954 w 10000"/>
                  <a:gd name="connsiteY207" fmla="*/ 8391 h 10741"/>
                  <a:gd name="connsiteX208" fmla="*/ 4979 w 10000"/>
                  <a:gd name="connsiteY208" fmla="*/ 8144 h 10741"/>
                  <a:gd name="connsiteX209" fmla="*/ 5000 w 10000"/>
                  <a:gd name="connsiteY209" fmla="*/ 7887 h 10741"/>
                  <a:gd name="connsiteX210" fmla="*/ 5000 w 10000"/>
                  <a:gd name="connsiteY210" fmla="*/ 7634 h 10741"/>
                  <a:gd name="connsiteX211" fmla="*/ 5000 w 10000"/>
                  <a:gd name="connsiteY211" fmla="*/ 7384 h 10741"/>
                  <a:gd name="connsiteX212" fmla="*/ 4979 w 10000"/>
                  <a:gd name="connsiteY212" fmla="*/ 7133 h 10741"/>
                  <a:gd name="connsiteX213" fmla="*/ 4950 w 10000"/>
                  <a:gd name="connsiteY213" fmla="*/ 6892 h 10741"/>
                  <a:gd name="connsiteX214" fmla="*/ 4913 w 10000"/>
                  <a:gd name="connsiteY214" fmla="*/ 6657 h 10741"/>
                  <a:gd name="connsiteX215" fmla="*/ 4858 w 10000"/>
                  <a:gd name="connsiteY215" fmla="*/ 6430 h 10741"/>
                  <a:gd name="connsiteX216" fmla="*/ 4783 w 10000"/>
                  <a:gd name="connsiteY216" fmla="*/ 6219 h 10741"/>
                  <a:gd name="connsiteX217" fmla="*/ 4700 w 10000"/>
                  <a:gd name="connsiteY217" fmla="*/ 6019 h 10741"/>
                  <a:gd name="connsiteX218" fmla="*/ 4600 w 10000"/>
                  <a:gd name="connsiteY218" fmla="*/ 5840 h 10741"/>
                  <a:gd name="connsiteX219" fmla="*/ 4488 w 10000"/>
                  <a:gd name="connsiteY219" fmla="*/ 5682 h 10741"/>
                  <a:gd name="connsiteX220" fmla="*/ 4358 w 10000"/>
                  <a:gd name="connsiteY220" fmla="*/ 5542 h 10741"/>
                  <a:gd name="connsiteX221" fmla="*/ 4213 w 10000"/>
                  <a:gd name="connsiteY221" fmla="*/ 5429 h 10741"/>
                  <a:gd name="connsiteX222" fmla="*/ 4046 w 10000"/>
                  <a:gd name="connsiteY222" fmla="*/ 5343 h 10741"/>
                  <a:gd name="connsiteX223" fmla="*/ 3904 w 10000"/>
                  <a:gd name="connsiteY223" fmla="*/ 5292 h 10741"/>
                  <a:gd name="connsiteX224" fmla="*/ 3746 w 10000"/>
                  <a:gd name="connsiteY224" fmla="*/ 5271 h 10741"/>
                  <a:gd name="connsiteX225" fmla="*/ 3583 w 10000"/>
                  <a:gd name="connsiteY225" fmla="*/ 5271 h 10741"/>
                  <a:gd name="connsiteX226" fmla="*/ 3413 w 10000"/>
                  <a:gd name="connsiteY226" fmla="*/ 5286 h 10741"/>
                  <a:gd name="connsiteX227" fmla="*/ 3246 w 10000"/>
                  <a:gd name="connsiteY227" fmla="*/ 5310 h 10741"/>
                  <a:gd name="connsiteX228" fmla="*/ 3079 w 10000"/>
                  <a:gd name="connsiteY228" fmla="*/ 5343 h 10741"/>
                  <a:gd name="connsiteX229" fmla="*/ 2913 w 10000"/>
                  <a:gd name="connsiteY229" fmla="*/ 5369 h 10741"/>
                  <a:gd name="connsiteX230" fmla="*/ 2750 w 10000"/>
                  <a:gd name="connsiteY230" fmla="*/ 5396 h 10741"/>
                  <a:gd name="connsiteX231" fmla="*/ 2600 w 10000"/>
                  <a:gd name="connsiteY231" fmla="*/ 5411 h 10741"/>
                  <a:gd name="connsiteX232" fmla="*/ 2258 w 10000"/>
                  <a:gd name="connsiteY232" fmla="*/ 5423 h 10741"/>
                  <a:gd name="connsiteX233" fmla="*/ 1925 w 10000"/>
                  <a:gd name="connsiteY233" fmla="*/ 5411 h 10741"/>
                  <a:gd name="connsiteX234" fmla="*/ 1617 w 10000"/>
                  <a:gd name="connsiteY234" fmla="*/ 5384 h 10741"/>
                  <a:gd name="connsiteX235" fmla="*/ 1321 w 10000"/>
                  <a:gd name="connsiteY235" fmla="*/ 5346 h 10741"/>
                  <a:gd name="connsiteX236" fmla="*/ 1033 w 10000"/>
                  <a:gd name="connsiteY236" fmla="*/ 5298 h 10741"/>
                  <a:gd name="connsiteX237" fmla="*/ 758 w 10000"/>
                  <a:gd name="connsiteY237" fmla="*/ 5250 h 10741"/>
                  <a:gd name="connsiteX238" fmla="*/ 500 w 10000"/>
                  <a:gd name="connsiteY238" fmla="*/ 5197 h 10741"/>
                  <a:gd name="connsiteX239" fmla="*/ 517 w 10000"/>
                  <a:gd name="connsiteY239" fmla="*/ 5137 h 10741"/>
                  <a:gd name="connsiteX240" fmla="*/ 871 w 10000"/>
                  <a:gd name="connsiteY240" fmla="*/ 5173 h 10741"/>
                  <a:gd name="connsiteX241" fmla="*/ 1221 w 10000"/>
                  <a:gd name="connsiteY241" fmla="*/ 5197 h 10741"/>
                  <a:gd name="connsiteX242" fmla="*/ 1563 w 10000"/>
                  <a:gd name="connsiteY242" fmla="*/ 5206 h 10741"/>
                  <a:gd name="connsiteX243" fmla="*/ 1896 w 10000"/>
                  <a:gd name="connsiteY243" fmla="*/ 5197 h 10741"/>
                  <a:gd name="connsiteX244" fmla="*/ 2221 w 10000"/>
                  <a:gd name="connsiteY244" fmla="*/ 5164 h 10741"/>
                  <a:gd name="connsiteX245" fmla="*/ 2538 w 10000"/>
                  <a:gd name="connsiteY245" fmla="*/ 5113 h 10741"/>
                  <a:gd name="connsiteX246" fmla="*/ 2842 w 10000"/>
                  <a:gd name="connsiteY246" fmla="*/ 5045 h 10741"/>
                  <a:gd name="connsiteX247" fmla="*/ 3129 w 10000"/>
                  <a:gd name="connsiteY247" fmla="*/ 4946 h 10741"/>
                  <a:gd name="connsiteX248" fmla="*/ 3500 w 10000"/>
                  <a:gd name="connsiteY248" fmla="*/ 4815 h 10741"/>
                  <a:gd name="connsiteX249" fmla="*/ 2821 w 10000"/>
                  <a:gd name="connsiteY249" fmla="*/ 4389 h 10741"/>
                  <a:gd name="connsiteX250" fmla="*/ 2213 w 10000"/>
                  <a:gd name="connsiteY250" fmla="*/ 3912 h 10741"/>
                  <a:gd name="connsiteX251" fmla="*/ 1879 w 10000"/>
                  <a:gd name="connsiteY251" fmla="*/ 3939 h 10741"/>
                  <a:gd name="connsiteX252" fmla="*/ 1554 w 10000"/>
                  <a:gd name="connsiteY252" fmla="*/ 3939 h 10741"/>
                  <a:gd name="connsiteX253" fmla="*/ 1258 w 10000"/>
                  <a:gd name="connsiteY253" fmla="*/ 3912 h 10741"/>
                  <a:gd name="connsiteX254" fmla="*/ 979 w 10000"/>
                  <a:gd name="connsiteY254" fmla="*/ 3856 h 10741"/>
                  <a:gd name="connsiteX255" fmla="*/ 721 w 10000"/>
                  <a:gd name="connsiteY255" fmla="*/ 3775 h 10741"/>
                  <a:gd name="connsiteX256" fmla="*/ 496 w 10000"/>
                  <a:gd name="connsiteY256" fmla="*/ 3674 h 10741"/>
                  <a:gd name="connsiteX257" fmla="*/ 296 w 10000"/>
                  <a:gd name="connsiteY257" fmla="*/ 3549 h 10741"/>
                  <a:gd name="connsiteX258" fmla="*/ 129 w 10000"/>
                  <a:gd name="connsiteY258" fmla="*/ 3403 h 10741"/>
                  <a:gd name="connsiteX259" fmla="*/ 0 w 10000"/>
                  <a:gd name="connsiteY259" fmla="*/ 3245 h 10741"/>
                  <a:gd name="connsiteX260" fmla="*/ 17 w 10000"/>
                  <a:gd name="connsiteY260" fmla="*/ 3218 h 10741"/>
                  <a:gd name="connsiteX261" fmla="*/ 71 w 10000"/>
                  <a:gd name="connsiteY261" fmla="*/ 3245 h 10741"/>
                  <a:gd name="connsiteX262" fmla="*/ 138 w 10000"/>
                  <a:gd name="connsiteY262" fmla="*/ 3349 h 10741"/>
                  <a:gd name="connsiteX263" fmla="*/ 246 w 10000"/>
                  <a:gd name="connsiteY263" fmla="*/ 3439 h 10741"/>
                  <a:gd name="connsiteX264" fmla="*/ 379 w 10000"/>
                  <a:gd name="connsiteY264" fmla="*/ 3528 h 10741"/>
                  <a:gd name="connsiteX265" fmla="*/ 538 w 10000"/>
                  <a:gd name="connsiteY265" fmla="*/ 3597 h 10741"/>
                  <a:gd name="connsiteX266" fmla="*/ 721 w 10000"/>
                  <a:gd name="connsiteY266" fmla="*/ 3656 h 10741"/>
                  <a:gd name="connsiteX267" fmla="*/ 913 w 10000"/>
                  <a:gd name="connsiteY267" fmla="*/ 3701 h 10741"/>
                  <a:gd name="connsiteX268" fmla="*/ 1117 w 10000"/>
                  <a:gd name="connsiteY268" fmla="*/ 3728 h 10741"/>
                  <a:gd name="connsiteX269" fmla="*/ 1329 w 10000"/>
                  <a:gd name="connsiteY269" fmla="*/ 3737 h 10741"/>
                  <a:gd name="connsiteX270" fmla="*/ 1533 w 10000"/>
                  <a:gd name="connsiteY270" fmla="*/ 3734 h 10741"/>
                  <a:gd name="connsiteX271" fmla="*/ 1646 w 10000"/>
                  <a:gd name="connsiteY271" fmla="*/ 3722 h 10741"/>
                  <a:gd name="connsiteX272" fmla="*/ 1746 w 10000"/>
                  <a:gd name="connsiteY272" fmla="*/ 3722 h 10741"/>
                  <a:gd name="connsiteX273" fmla="*/ 1833 w 10000"/>
                  <a:gd name="connsiteY273" fmla="*/ 3710 h 10741"/>
                  <a:gd name="connsiteX274" fmla="*/ 1917 w 10000"/>
                  <a:gd name="connsiteY274" fmla="*/ 3695 h 10741"/>
                  <a:gd name="connsiteX275" fmla="*/ 1988 w 10000"/>
                  <a:gd name="connsiteY275" fmla="*/ 3662 h 10741"/>
                  <a:gd name="connsiteX276" fmla="*/ 1788 w 10000"/>
                  <a:gd name="connsiteY276" fmla="*/ 3391 h 10741"/>
                  <a:gd name="connsiteX277" fmla="*/ 1617 w 10000"/>
                  <a:gd name="connsiteY277" fmla="*/ 3126 h 10741"/>
                  <a:gd name="connsiteX278" fmla="*/ 1454 w 10000"/>
                  <a:gd name="connsiteY278" fmla="*/ 2849 h 10741"/>
                  <a:gd name="connsiteX279" fmla="*/ 1313 w 10000"/>
                  <a:gd name="connsiteY279" fmla="*/ 2563 h 10741"/>
                  <a:gd name="connsiteX280" fmla="*/ 1175 w 10000"/>
                  <a:gd name="connsiteY280" fmla="*/ 2253 h 10741"/>
                  <a:gd name="connsiteX281" fmla="*/ 1046 w 10000"/>
                  <a:gd name="connsiteY281" fmla="*/ 1919 h 10741"/>
                  <a:gd name="connsiteX282" fmla="*/ 1033 w 10000"/>
                  <a:gd name="connsiteY282" fmla="*/ 1859 h 10741"/>
                  <a:gd name="connsiteX283" fmla="*/ 1000 w 10000"/>
                  <a:gd name="connsiteY283" fmla="*/ 1776 h 10741"/>
                  <a:gd name="connsiteX284" fmla="*/ 979 w 10000"/>
                  <a:gd name="connsiteY284" fmla="*/ 1684 h 10741"/>
                  <a:gd name="connsiteX285" fmla="*/ 950 w 10000"/>
                  <a:gd name="connsiteY285" fmla="*/ 1591 h 10741"/>
                  <a:gd name="connsiteX286" fmla="*/ 925 w 10000"/>
                  <a:gd name="connsiteY286" fmla="*/ 1490 h 10741"/>
                  <a:gd name="connsiteX287" fmla="*/ 917 w 10000"/>
                  <a:gd name="connsiteY287" fmla="*/ 1397 h 10741"/>
                  <a:gd name="connsiteX288" fmla="*/ 917 w 10000"/>
                  <a:gd name="connsiteY288" fmla="*/ 1311 h 10741"/>
                  <a:gd name="connsiteX289" fmla="*/ 933 w 10000"/>
                  <a:gd name="connsiteY289" fmla="*/ 1234 h 10741"/>
                  <a:gd name="connsiteX290" fmla="*/ 963 w 10000"/>
                  <a:gd name="connsiteY290" fmla="*/ 1180 h 10741"/>
                  <a:gd name="connsiteX291" fmla="*/ 1000 w 10000"/>
                  <a:gd name="connsiteY291" fmla="*/ 1192 h 10741"/>
                  <a:gd name="connsiteX292" fmla="*/ 1033 w 10000"/>
                  <a:gd name="connsiteY292" fmla="*/ 1496 h 10741"/>
                  <a:gd name="connsiteX293" fmla="*/ 1108 w 10000"/>
                  <a:gd name="connsiteY293" fmla="*/ 1800 h 10741"/>
                  <a:gd name="connsiteX294" fmla="*/ 1221 w 10000"/>
                  <a:gd name="connsiteY294" fmla="*/ 2098 h 10741"/>
                  <a:gd name="connsiteX295" fmla="*/ 1358 w 10000"/>
                  <a:gd name="connsiteY295" fmla="*/ 2372 h 10741"/>
                  <a:gd name="connsiteX296" fmla="*/ 1508 w 10000"/>
                  <a:gd name="connsiteY296" fmla="*/ 2628 h 10741"/>
                  <a:gd name="connsiteX297" fmla="*/ 1646 w 10000"/>
                  <a:gd name="connsiteY297" fmla="*/ 2795 h 10741"/>
                  <a:gd name="connsiteX298" fmla="*/ 1629 w 10000"/>
                  <a:gd name="connsiteY298" fmla="*/ 2801 h 10741"/>
                  <a:gd name="connsiteX299" fmla="*/ 1629 w 10000"/>
                  <a:gd name="connsiteY299" fmla="*/ 2807 h 10741"/>
                  <a:gd name="connsiteX300" fmla="*/ 1638 w 10000"/>
                  <a:gd name="connsiteY300" fmla="*/ 2813 h 10741"/>
                  <a:gd name="connsiteX301" fmla="*/ 1646 w 10000"/>
                  <a:gd name="connsiteY301" fmla="*/ 2816 h 10741"/>
                  <a:gd name="connsiteX302" fmla="*/ 1663 w 10000"/>
                  <a:gd name="connsiteY302" fmla="*/ 2822 h 10741"/>
                  <a:gd name="connsiteX303" fmla="*/ 1667 w 10000"/>
                  <a:gd name="connsiteY303" fmla="*/ 2834 h 10741"/>
                  <a:gd name="connsiteX304" fmla="*/ 1675 w 10000"/>
                  <a:gd name="connsiteY304" fmla="*/ 2840 h 10741"/>
                  <a:gd name="connsiteX305" fmla="*/ 1683 w 10000"/>
                  <a:gd name="connsiteY305" fmla="*/ 2849 h 10741"/>
                  <a:gd name="connsiteX306" fmla="*/ 1683 w 10000"/>
                  <a:gd name="connsiteY306" fmla="*/ 2843 h 10741"/>
                  <a:gd name="connsiteX307" fmla="*/ 1675 w 10000"/>
                  <a:gd name="connsiteY307" fmla="*/ 2840 h 10741"/>
                  <a:gd name="connsiteX308" fmla="*/ 1675 w 10000"/>
                  <a:gd name="connsiteY308" fmla="*/ 2840 h 10741"/>
                  <a:gd name="connsiteX309" fmla="*/ 1646 w 10000"/>
                  <a:gd name="connsiteY309" fmla="*/ 2795 h 10741"/>
                  <a:gd name="connsiteX310" fmla="*/ 1746 w 10000"/>
                  <a:gd name="connsiteY310" fmla="*/ 2741 h 10741"/>
                  <a:gd name="connsiteX311" fmla="*/ 1842 w 10000"/>
                  <a:gd name="connsiteY311" fmla="*/ 2649 h 10741"/>
                  <a:gd name="connsiteX312" fmla="*/ 1933 w 10000"/>
                  <a:gd name="connsiteY312" fmla="*/ 2542 h 10741"/>
                  <a:gd name="connsiteX313" fmla="*/ 2017 w 10000"/>
                  <a:gd name="connsiteY313" fmla="*/ 2411 h 10741"/>
                  <a:gd name="connsiteX314" fmla="*/ 2092 w 10000"/>
                  <a:gd name="connsiteY314" fmla="*/ 2265 h 10741"/>
                  <a:gd name="connsiteX315" fmla="*/ 2163 w 10000"/>
                  <a:gd name="connsiteY315" fmla="*/ 2113 h 10741"/>
                  <a:gd name="connsiteX316" fmla="*/ 2221 w 10000"/>
                  <a:gd name="connsiteY316" fmla="*/ 1955 h 10741"/>
                  <a:gd name="connsiteX317" fmla="*/ 2275 w 10000"/>
                  <a:gd name="connsiteY317" fmla="*/ 1803 h 10741"/>
                  <a:gd name="connsiteX318" fmla="*/ 2321 w 10000"/>
                  <a:gd name="connsiteY318" fmla="*/ 1657 h 10741"/>
                  <a:gd name="connsiteX319" fmla="*/ 2329 w 10000"/>
                  <a:gd name="connsiteY319" fmla="*/ 1853 h 10741"/>
                  <a:gd name="connsiteX320" fmla="*/ 2321 w 10000"/>
                  <a:gd name="connsiteY320" fmla="*/ 2032 h 10741"/>
                  <a:gd name="connsiteX321" fmla="*/ 2283 w 10000"/>
                  <a:gd name="connsiteY321" fmla="*/ 2199 h 10741"/>
                  <a:gd name="connsiteX322" fmla="*/ 2229 w 10000"/>
                  <a:gd name="connsiteY322" fmla="*/ 2366 h 10741"/>
                  <a:gd name="connsiteX323" fmla="*/ 2154 w 10000"/>
                  <a:gd name="connsiteY323" fmla="*/ 2524 h 10741"/>
                  <a:gd name="connsiteX324" fmla="*/ 2046 w 10000"/>
                  <a:gd name="connsiteY324" fmla="*/ 2682 h 10741"/>
                  <a:gd name="connsiteX325" fmla="*/ 1796 w 10000"/>
                  <a:gd name="connsiteY325" fmla="*/ 3027 h 10741"/>
                  <a:gd name="connsiteX326" fmla="*/ 2054 w 10000"/>
                  <a:gd name="connsiteY326" fmla="*/ 3305 h 10741"/>
                  <a:gd name="connsiteX327" fmla="*/ 2333 w 10000"/>
                  <a:gd name="connsiteY327" fmla="*/ 3564 h 10741"/>
                  <a:gd name="connsiteX328" fmla="*/ 2638 w 10000"/>
                  <a:gd name="connsiteY328" fmla="*/ 3808 h 10741"/>
                  <a:gd name="connsiteX329" fmla="*/ 2963 w 10000"/>
                  <a:gd name="connsiteY329" fmla="*/ 4032 h 10741"/>
                  <a:gd name="connsiteX330" fmla="*/ 4129 w 10000"/>
                  <a:gd name="connsiteY330" fmla="*/ 4610 h 10741"/>
                  <a:gd name="connsiteX331" fmla="*/ 4167 w 10000"/>
                  <a:gd name="connsiteY331" fmla="*/ 4589 h 10741"/>
                  <a:gd name="connsiteX332" fmla="*/ 4071 w 10000"/>
                  <a:gd name="connsiteY332" fmla="*/ 4333 h 10741"/>
                  <a:gd name="connsiteX333" fmla="*/ 3996 w 10000"/>
                  <a:gd name="connsiteY333" fmla="*/ 4058 h 10741"/>
                  <a:gd name="connsiteX334" fmla="*/ 3933 w 10000"/>
                  <a:gd name="connsiteY334" fmla="*/ 3760 h 10741"/>
                  <a:gd name="connsiteX335" fmla="*/ 3904 w 10000"/>
                  <a:gd name="connsiteY335" fmla="*/ 3456 h 10741"/>
                  <a:gd name="connsiteX336" fmla="*/ 3879 w 10000"/>
                  <a:gd name="connsiteY336" fmla="*/ 3138 h 10741"/>
                  <a:gd name="connsiteX337" fmla="*/ 3879 w 10000"/>
                  <a:gd name="connsiteY337" fmla="*/ 2813 h 10741"/>
                  <a:gd name="connsiteX338" fmla="*/ 3896 w 10000"/>
                  <a:gd name="connsiteY338" fmla="*/ 2485 h 10741"/>
                  <a:gd name="connsiteX339" fmla="*/ 3933 w 10000"/>
                  <a:gd name="connsiteY339" fmla="*/ 2160 h 10741"/>
                  <a:gd name="connsiteX340" fmla="*/ 3988 w 10000"/>
                  <a:gd name="connsiteY340" fmla="*/ 1836 h 10741"/>
                  <a:gd name="connsiteX341" fmla="*/ 4046 w 10000"/>
                  <a:gd name="connsiteY341" fmla="*/ 1523 h 10741"/>
                  <a:gd name="connsiteX342" fmla="*/ 4129 w 10000"/>
                  <a:gd name="connsiteY342" fmla="*/ 1219 h 10741"/>
                  <a:gd name="connsiteX343" fmla="*/ 4229 w 10000"/>
                  <a:gd name="connsiteY343" fmla="*/ 933 h 10741"/>
                  <a:gd name="connsiteX344" fmla="*/ 4333 w 10000"/>
                  <a:gd name="connsiteY344" fmla="*/ 662 h 10741"/>
                  <a:gd name="connsiteX345" fmla="*/ 4454 w 10000"/>
                  <a:gd name="connsiteY345" fmla="*/ 417 h 10741"/>
                  <a:gd name="connsiteX346" fmla="*/ 4583 w 10000"/>
                  <a:gd name="connsiteY346" fmla="*/ 194 h 10741"/>
                  <a:gd name="connsiteX347" fmla="*/ 4738 w 10000"/>
                  <a:gd name="connsiteY347" fmla="*/ 0 h 10741"/>
                  <a:gd name="connsiteX0" fmla="*/ 4738 w 10000"/>
                  <a:gd name="connsiteY0" fmla="*/ 0 h 10686"/>
                  <a:gd name="connsiteX1" fmla="*/ 4721 w 10000"/>
                  <a:gd name="connsiteY1" fmla="*/ 48 h 10686"/>
                  <a:gd name="connsiteX2" fmla="*/ 4713 w 10000"/>
                  <a:gd name="connsiteY2" fmla="*/ 80 h 10686"/>
                  <a:gd name="connsiteX3" fmla="*/ 4704 w 10000"/>
                  <a:gd name="connsiteY3" fmla="*/ 101 h 10686"/>
                  <a:gd name="connsiteX4" fmla="*/ 4704 w 10000"/>
                  <a:gd name="connsiteY4" fmla="*/ 113 h 10686"/>
                  <a:gd name="connsiteX5" fmla="*/ 4713 w 10000"/>
                  <a:gd name="connsiteY5" fmla="*/ 119 h 10686"/>
                  <a:gd name="connsiteX6" fmla="*/ 4713 w 10000"/>
                  <a:gd name="connsiteY6" fmla="*/ 125 h 10686"/>
                  <a:gd name="connsiteX7" fmla="*/ 4721 w 10000"/>
                  <a:gd name="connsiteY7" fmla="*/ 125 h 10686"/>
                  <a:gd name="connsiteX8" fmla="*/ 4721 w 10000"/>
                  <a:gd name="connsiteY8" fmla="*/ 125 h 10686"/>
                  <a:gd name="connsiteX9" fmla="*/ 4721 w 10000"/>
                  <a:gd name="connsiteY9" fmla="*/ 134 h 10686"/>
                  <a:gd name="connsiteX10" fmla="*/ 4713 w 10000"/>
                  <a:gd name="connsiteY10" fmla="*/ 152 h 10686"/>
                  <a:gd name="connsiteX11" fmla="*/ 4704 w 10000"/>
                  <a:gd name="connsiteY11" fmla="*/ 179 h 10686"/>
                  <a:gd name="connsiteX12" fmla="*/ 4692 w 10000"/>
                  <a:gd name="connsiteY12" fmla="*/ 221 h 10686"/>
                  <a:gd name="connsiteX13" fmla="*/ 4667 w 10000"/>
                  <a:gd name="connsiteY13" fmla="*/ 280 h 10686"/>
                  <a:gd name="connsiteX14" fmla="*/ 4629 w 10000"/>
                  <a:gd name="connsiteY14" fmla="*/ 364 h 10686"/>
                  <a:gd name="connsiteX15" fmla="*/ 4592 w 10000"/>
                  <a:gd name="connsiteY15" fmla="*/ 465 h 10686"/>
                  <a:gd name="connsiteX16" fmla="*/ 4533 w 10000"/>
                  <a:gd name="connsiteY16" fmla="*/ 596 h 10686"/>
                  <a:gd name="connsiteX17" fmla="*/ 4463 w 10000"/>
                  <a:gd name="connsiteY17" fmla="*/ 754 h 10686"/>
                  <a:gd name="connsiteX18" fmla="*/ 4379 w 10000"/>
                  <a:gd name="connsiteY18" fmla="*/ 1001 h 10686"/>
                  <a:gd name="connsiteX19" fmla="*/ 4321 w 10000"/>
                  <a:gd name="connsiteY19" fmla="*/ 1266 h 10686"/>
                  <a:gd name="connsiteX20" fmla="*/ 4275 w 10000"/>
                  <a:gd name="connsiteY20" fmla="*/ 1538 h 10686"/>
                  <a:gd name="connsiteX21" fmla="*/ 4213 w 10000"/>
                  <a:gd name="connsiteY21" fmla="*/ 1827 h 10686"/>
                  <a:gd name="connsiteX22" fmla="*/ 4204 w 10000"/>
                  <a:gd name="connsiteY22" fmla="*/ 1889 h 10686"/>
                  <a:gd name="connsiteX23" fmla="*/ 4192 w 10000"/>
                  <a:gd name="connsiteY23" fmla="*/ 1982 h 10686"/>
                  <a:gd name="connsiteX24" fmla="*/ 4183 w 10000"/>
                  <a:gd name="connsiteY24" fmla="*/ 2080 h 10686"/>
                  <a:gd name="connsiteX25" fmla="*/ 4175 w 10000"/>
                  <a:gd name="connsiteY25" fmla="*/ 2187 h 10686"/>
                  <a:gd name="connsiteX26" fmla="*/ 4175 w 10000"/>
                  <a:gd name="connsiteY26" fmla="*/ 2297 h 10686"/>
                  <a:gd name="connsiteX27" fmla="*/ 4192 w 10000"/>
                  <a:gd name="connsiteY27" fmla="*/ 2396 h 10686"/>
                  <a:gd name="connsiteX28" fmla="*/ 4213 w 10000"/>
                  <a:gd name="connsiteY28" fmla="*/ 2482 h 10686"/>
                  <a:gd name="connsiteX29" fmla="*/ 4250 w 10000"/>
                  <a:gd name="connsiteY29" fmla="*/ 2542 h 10686"/>
                  <a:gd name="connsiteX30" fmla="*/ 4450 w 10000"/>
                  <a:gd name="connsiteY30" fmla="*/ 2530 h 10686"/>
                  <a:gd name="connsiteX31" fmla="*/ 4646 w 10000"/>
                  <a:gd name="connsiteY31" fmla="*/ 2482 h 10686"/>
                  <a:gd name="connsiteX32" fmla="*/ 4833 w 10000"/>
                  <a:gd name="connsiteY32" fmla="*/ 2405 h 10686"/>
                  <a:gd name="connsiteX33" fmla="*/ 5025 w 10000"/>
                  <a:gd name="connsiteY33" fmla="*/ 2297 h 10686"/>
                  <a:gd name="connsiteX34" fmla="*/ 5200 w 10000"/>
                  <a:gd name="connsiteY34" fmla="*/ 2172 h 10686"/>
                  <a:gd name="connsiteX35" fmla="*/ 5371 w 10000"/>
                  <a:gd name="connsiteY35" fmla="*/ 2020 h 10686"/>
                  <a:gd name="connsiteX36" fmla="*/ 5533 w 10000"/>
                  <a:gd name="connsiteY36" fmla="*/ 1859 h 10686"/>
                  <a:gd name="connsiteX37" fmla="*/ 5683 w 10000"/>
                  <a:gd name="connsiteY37" fmla="*/ 1690 h 10686"/>
                  <a:gd name="connsiteX38" fmla="*/ 5829 w 10000"/>
                  <a:gd name="connsiteY38" fmla="*/ 1511 h 10686"/>
                  <a:gd name="connsiteX39" fmla="*/ 5954 w 10000"/>
                  <a:gd name="connsiteY39" fmla="*/ 1326 h 10686"/>
                  <a:gd name="connsiteX40" fmla="*/ 6071 w 10000"/>
                  <a:gd name="connsiteY40" fmla="*/ 1147 h 10686"/>
                  <a:gd name="connsiteX41" fmla="*/ 6167 w 10000"/>
                  <a:gd name="connsiteY41" fmla="*/ 974 h 10686"/>
                  <a:gd name="connsiteX42" fmla="*/ 6213 w 10000"/>
                  <a:gd name="connsiteY42" fmla="*/ 974 h 10686"/>
                  <a:gd name="connsiteX43" fmla="*/ 6213 w 10000"/>
                  <a:gd name="connsiteY43" fmla="*/ 992 h 10686"/>
                  <a:gd name="connsiteX44" fmla="*/ 6138 w 10000"/>
                  <a:gd name="connsiteY44" fmla="*/ 1165 h 10686"/>
                  <a:gd name="connsiteX45" fmla="*/ 6054 w 10000"/>
                  <a:gd name="connsiteY45" fmla="*/ 1344 h 10686"/>
                  <a:gd name="connsiteX46" fmla="*/ 5963 w 10000"/>
                  <a:gd name="connsiteY46" fmla="*/ 1517 h 10686"/>
                  <a:gd name="connsiteX47" fmla="*/ 5871 w 10000"/>
                  <a:gd name="connsiteY47" fmla="*/ 1684 h 10686"/>
                  <a:gd name="connsiteX48" fmla="*/ 5775 w 10000"/>
                  <a:gd name="connsiteY48" fmla="*/ 1847 h 10686"/>
                  <a:gd name="connsiteX49" fmla="*/ 5667 w 10000"/>
                  <a:gd name="connsiteY49" fmla="*/ 1999 h 10686"/>
                  <a:gd name="connsiteX50" fmla="*/ 5554 w 10000"/>
                  <a:gd name="connsiteY50" fmla="*/ 2145 h 10686"/>
                  <a:gd name="connsiteX51" fmla="*/ 5417 w 10000"/>
                  <a:gd name="connsiteY51" fmla="*/ 2279 h 10686"/>
                  <a:gd name="connsiteX52" fmla="*/ 5275 w 10000"/>
                  <a:gd name="connsiteY52" fmla="*/ 2411 h 10686"/>
                  <a:gd name="connsiteX53" fmla="*/ 5108 w 10000"/>
                  <a:gd name="connsiteY53" fmla="*/ 2518 h 10686"/>
                  <a:gd name="connsiteX54" fmla="*/ 4917 w 10000"/>
                  <a:gd name="connsiteY54" fmla="*/ 2616 h 10686"/>
                  <a:gd name="connsiteX55" fmla="*/ 4704 w 10000"/>
                  <a:gd name="connsiteY55" fmla="*/ 2703 h 10686"/>
                  <a:gd name="connsiteX56" fmla="*/ 4479 w 10000"/>
                  <a:gd name="connsiteY56" fmla="*/ 2768 h 10686"/>
                  <a:gd name="connsiteX57" fmla="*/ 4213 w 10000"/>
                  <a:gd name="connsiteY57" fmla="*/ 2813 h 10686"/>
                  <a:gd name="connsiteX58" fmla="*/ 4221 w 10000"/>
                  <a:gd name="connsiteY58" fmla="*/ 3126 h 10686"/>
                  <a:gd name="connsiteX59" fmla="*/ 4258 w 10000"/>
                  <a:gd name="connsiteY59" fmla="*/ 3424 h 10686"/>
                  <a:gd name="connsiteX60" fmla="*/ 4321 w 10000"/>
                  <a:gd name="connsiteY60" fmla="*/ 3707 h 10686"/>
                  <a:gd name="connsiteX61" fmla="*/ 4404 w 10000"/>
                  <a:gd name="connsiteY61" fmla="*/ 3975 h 10686"/>
                  <a:gd name="connsiteX62" fmla="*/ 4508 w 10000"/>
                  <a:gd name="connsiteY62" fmla="*/ 4231 h 10686"/>
                  <a:gd name="connsiteX63" fmla="*/ 4621 w 10000"/>
                  <a:gd name="connsiteY63" fmla="*/ 4476 h 10686"/>
                  <a:gd name="connsiteX64" fmla="*/ 4750 w 10000"/>
                  <a:gd name="connsiteY64" fmla="*/ 4708 h 10686"/>
                  <a:gd name="connsiteX65" fmla="*/ 4879 w 10000"/>
                  <a:gd name="connsiteY65" fmla="*/ 4934 h 10686"/>
                  <a:gd name="connsiteX66" fmla="*/ 4917 w 10000"/>
                  <a:gd name="connsiteY66" fmla="*/ 4988 h 10686"/>
                  <a:gd name="connsiteX67" fmla="*/ 4950 w 10000"/>
                  <a:gd name="connsiteY67" fmla="*/ 5054 h 10686"/>
                  <a:gd name="connsiteX68" fmla="*/ 4996 w 10000"/>
                  <a:gd name="connsiteY68" fmla="*/ 5125 h 10686"/>
                  <a:gd name="connsiteX69" fmla="*/ 5038 w 10000"/>
                  <a:gd name="connsiteY69" fmla="*/ 5200 h 10686"/>
                  <a:gd name="connsiteX70" fmla="*/ 5092 w 10000"/>
                  <a:gd name="connsiteY70" fmla="*/ 5271 h 10686"/>
                  <a:gd name="connsiteX71" fmla="*/ 5154 w 10000"/>
                  <a:gd name="connsiteY71" fmla="*/ 5331 h 10686"/>
                  <a:gd name="connsiteX72" fmla="*/ 5229 w 10000"/>
                  <a:gd name="connsiteY72" fmla="*/ 5384 h 10686"/>
                  <a:gd name="connsiteX73" fmla="*/ 5313 w 10000"/>
                  <a:gd name="connsiteY73" fmla="*/ 5423 h 10686"/>
                  <a:gd name="connsiteX74" fmla="*/ 5413 w 10000"/>
                  <a:gd name="connsiteY74" fmla="*/ 5438 h 10686"/>
                  <a:gd name="connsiteX75" fmla="*/ 5517 w 10000"/>
                  <a:gd name="connsiteY75" fmla="*/ 5435 h 10686"/>
                  <a:gd name="connsiteX76" fmla="*/ 5704 w 10000"/>
                  <a:gd name="connsiteY76" fmla="*/ 5390 h 10686"/>
                  <a:gd name="connsiteX77" fmla="*/ 5871 w 10000"/>
                  <a:gd name="connsiteY77" fmla="*/ 5316 h 10686"/>
                  <a:gd name="connsiteX78" fmla="*/ 6033 w 10000"/>
                  <a:gd name="connsiteY78" fmla="*/ 5223 h 10686"/>
                  <a:gd name="connsiteX79" fmla="*/ 6167 w 10000"/>
                  <a:gd name="connsiteY79" fmla="*/ 5113 h 10686"/>
                  <a:gd name="connsiteX80" fmla="*/ 6296 w 10000"/>
                  <a:gd name="connsiteY80" fmla="*/ 4994 h 10686"/>
                  <a:gd name="connsiteX81" fmla="*/ 6417 w 10000"/>
                  <a:gd name="connsiteY81" fmla="*/ 4869 h 10686"/>
                  <a:gd name="connsiteX82" fmla="*/ 6525 w 10000"/>
                  <a:gd name="connsiteY82" fmla="*/ 4750 h 10686"/>
                  <a:gd name="connsiteX83" fmla="*/ 6617 w 10000"/>
                  <a:gd name="connsiteY83" fmla="*/ 4636 h 10686"/>
                  <a:gd name="connsiteX84" fmla="*/ 6821 w 10000"/>
                  <a:gd name="connsiteY84" fmla="*/ 4377 h 10686"/>
                  <a:gd name="connsiteX85" fmla="*/ 7017 w 10000"/>
                  <a:gd name="connsiteY85" fmla="*/ 4085 h 10686"/>
                  <a:gd name="connsiteX86" fmla="*/ 7213 w 10000"/>
                  <a:gd name="connsiteY86" fmla="*/ 3766 h 10686"/>
                  <a:gd name="connsiteX87" fmla="*/ 7396 w 10000"/>
                  <a:gd name="connsiteY87" fmla="*/ 3418 h 10686"/>
                  <a:gd name="connsiteX88" fmla="*/ 7563 w 10000"/>
                  <a:gd name="connsiteY88" fmla="*/ 3051 h 10686"/>
                  <a:gd name="connsiteX89" fmla="*/ 7713 w 10000"/>
                  <a:gd name="connsiteY89" fmla="*/ 2661 h 10686"/>
                  <a:gd name="connsiteX90" fmla="*/ 7850 w 10000"/>
                  <a:gd name="connsiteY90" fmla="*/ 2253 h 10686"/>
                  <a:gd name="connsiteX91" fmla="*/ 7950 w 10000"/>
                  <a:gd name="connsiteY91" fmla="*/ 1830 h 10686"/>
                  <a:gd name="connsiteX92" fmla="*/ 8025 w 10000"/>
                  <a:gd name="connsiteY92" fmla="*/ 1397 h 10686"/>
                  <a:gd name="connsiteX93" fmla="*/ 8071 w 10000"/>
                  <a:gd name="connsiteY93" fmla="*/ 954 h 10686"/>
                  <a:gd name="connsiteX94" fmla="*/ 8108 w 10000"/>
                  <a:gd name="connsiteY94" fmla="*/ 974 h 10686"/>
                  <a:gd name="connsiteX95" fmla="*/ 8138 w 10000"/>
                  <a:gd name="connsiteY95" fmla="*/ 1025 h 10686"/>
                  <a:gd name="connsiteX96" fmla="*/ 8163 w 10000"/>
                  <a:gd name="connsiteY96" fmla="*/ 1100 h 10686"/>
                  <a:gd name="connsiteX97" fmla="*/ 8175 w 10000"/>
                  <a:gd name="connsiteY97" fmla="*/ 1198 h 10686"/>
                  <a:gd name="connsiteX98" fmla="*/ 8183 w 10000"/>
                  <a:gd name="connsiteY98" fmla="*/ 1311 h 10686"/>
                  <a:gd name="connsiteX99" fmla="*/ 8183 w 10000"/>
                  <a:gd name="connsiteY99" fmla="*/ 1442 h 10686"/>
                  <a:gd name="connsiteX100" fmla="*/ 8183 w 10000"/>
                  <a:gd name="connsiteY100" fmla="*/ 1582 h 10686"/>
                  <a:gd name="connsiteX101" fmla="*/ 8175 w 10000"/>
                  <a:gd name="connsiteY101" fmla="*/ 1734 h 10686"/>
                  <a:gd name="connsiteX102" fmla="*/ 8163 w 10000"/>
                  <a:gd name="connsiteY102" fmla="*/ 1889 h 10686"/>
                  <a:gd name="connsiteX103" fmla="*/ 8146 w 10000"/>
                  <a:gd name="connsiteY103" fmla="*/ 2047 h 10686"/>
                  <a:gd name="connsiteX104" fmla="*/ 8121 w 10000"/>
                  <a:gd name="connsiteY104" fmla="*/ 2205 h 10686"/>
                  <a:gd name="connsiteX105" fmla="*/ 8108 w 10000"/>
                  <a:gd name="connsiteY105" fmla="*/ 2357 h 10686"/>
                  <a:gd name="connsiteX106" fmla="*/ 8083 w 10000"/>
                  <a:gd name="connsiteY106" fmla="*/ 2497 h 10686"/>
                  <a:gd name="connsiteX107" fmla="*/ 8063 w 10000"/>
                  <a:gd name="connsiteY107" fmla="*/ 2628 h 10686"/>
                  <a:gd name="connsiteX108" fmla="*/ 8038 w 10000"/>
                  <a:gd name="connsiteY108" fmla="*/ 2741 h 10686"/>
                  <a:gd name="connsiteX109" fmla="*/ 8017 w 10000"/>
                  <a:gd name="connsiteY109" fmla="*/ 2834 h 10686"/>
                  <a:gd name="connsiteX110" fmla="*/ 8000 w 10000"/>
                  <a:gd name="connsiteY110" fmla="*/ 2908 h 10686"/>
                  <a:gd name="connsiteX111" fmla="*/ 7700 w 10000"/>
                  <a:gd name="connsiteY111" fmla="*/ 3754 h 10686"/>
                  <a:gd name="connsiteX112" fmla="*/ 7942 w 10000"/>
                  <a:gd name="connsiteY112" fmla="*/ 3737 h 10686"/>
                  <a:gd name="connsiteX113" fmla="*/ 8167 w 10000"/>
                  <a:gd name="connsiteY113" fmla="*/ 3695 h 10686"/>
                  <a:gd name="connsiteX114" fmla="*/ 8379 w 10000"/>
                  <a:gd name="connsiteY114" fmla="*/ 3635 h 10686"/>
                  <a:gd name="connsiteX115" fmla="*/ 8583 w 10000"/>
                  <a:gd name="connsiteY115" fmla="*/ 3558 h 10686"/>
                  <a:gd name="connsiteX116" fmla="*/ 8767 w 10000"/>
                  <a:gd name="connsiteY116" fmla="*/ 3471 h 10686"/>
                  <a:gd name="connsiteX117" fmla="*/ 8933 w 10000"/>
                  <a:gd name="connsiteY117" fmla="*/ 3376 h 10686"/>
                  <a:gd name="connsiteX118" fmla="*/ 9092 w 10000"/>
                  <a:gd name="connsiteY118" fmla="*/ 3278 h 10686"/>
                  <a:gd name="connsiteX119" fmla="*/ 9238 w 10000"/>
                  <a:gd name="connsiteY119" fmla="*/ 3185 h 10686"/>
                  <a:gd name="connsiteX120" fmla="*/ 9250 w 10000"/>
                  <a:gd name="connsiteY120" fmla="*/ 3230 h 10686"/>
                  <a:gd name="connsiteX121" fmla="*/ 9117 w 10000"/>
                  <a:gd name="connsiteY121" fmla="*/ 3376 h 10686"/>
                  <a:gd name="connsiteX122" fmla="*/ 8954 w 10000"/>
                  <a:gd name="connsiteY122" fmla="*/ 3516 h 10686"/>
                  <a:gd name="connsiteX123" fmla="*/ 8758 w 10000"/>
                  <a:gd name="connsiteY123" fmla="*/ 3641 h 10686"/>
                  <a:gd name="connsiteX124" fmla="*/ 8538 w 10000"/>
                  <a:gd name="connsiteY124" fmla="*/ 3754 h 10686"/>
                  <a:gd name="connsiteX125" fmla="*/ 8304 w 10000"/>
                  <a:gd name="connsiteY125" fmla="*/ 3856 h 10686"/>
                  <a:gd name="connsiteX126" fmla="*/ 8054 w 10000"/>
                  <a:gd name="connsiteY126" fmla="*/ 3945 h 10686"/>
                  <a:gd name="connsiteX127" fmla="*/ 7796 w 10000"/>
                  <a:gd name="connsiteY127" fmla="*/ 4014 h 10686"/>
                  <a:gd name="connsiteX128" fmla="*/ 7533 w 10000"/>
                  <a:gd name="connsiteY128" fmla="*/ 4064 h 10686"/>
                  <a:gd name="connsiteX129" fmla="*/ 7479 w 10000"/>
                  <a:gd name="connsiteY129" fmla="*/ 4184 h 10686"/>
                  <a:gd name="connsiteX130" fmla="*/ 7404 w 10000"/>
                  <a:gd name="connsiteY130" fmla="*/ 4324 h 10686"/>
                  <a:gd name="connsiteX131" fmla="*/ 7321 w 10000"/>
                  <a:gd name="connsiteY131" fmla="*/ 4470 h 10686"/>
                  <a:gd name="connsiteX132" fmla="*/ 7213 w 10000"/>
                  <a:gd name="connsiteY132" fmla="*/ 4628 h 10686"/>
                  <a:gd name="connsiteX133" fmla="*/ 7100 w 10000"/>
                  <a:gd name="connsiteY133" fmla="*/ 4794 h 10686"/>
                  <a:gd name="connsiteX134" fmla="*/ 6979 w 10000"/>
                  <a:gd name="connsiteY134" fmla="*/ 4958 h 10686"/>
                  <a:gd name="connsiteX135" fmla="*/ 6850 w 10000"/>
                  <a:gd name="connsiteY135" fmla="*/ 5113 h 10686"/>
                  <a:gd name="connsiteX136" fmla="*/ 6721 w 10000"/>
                  <a:gd name="connsiteY136" fmla="*/ 5265 h 10686"/>
                  <a:gd name="connsiteX137" fmla="*/ 6600 w 10000"/>
                  <a:gd name="connsiteY137" fmla="*/ 5405 h 10686"/>
                  <a:gd name="connsiteX138" fmla="*/ 6471 w 10000"/>
                  <a:gd name="connsiteY138" fmla="*/ 5530 h 10686"/>
                  <a:gd name="connsiteX139" fmla="*/ 6358 w 10000"/>
                  <a:gd name="connsiteY139" fmla="*/ 5641 h 10686"/>
                  <a:gd name="connsiteX140" fmla="*/ 6250 w 10000"/>
                  <a:gd name="connsiteY140" fmla="*/ 5721 h 10686"/>
                  <a:gd name="connsiteX141" fmla="*/ 6267 w 10000"/>
                  <a:gd name="connsiteY141" fmla="*/ 5781 h 10686"/>
                  <a:gd name="connsiteX142" fmla="*/ 6296 w 10000"/>
                  <a:gd name="connsiteY142" fmla="*/ 5793 h 10686"/>
                  <a:gd name="connsiteX143" fmla="*/ 6479 w 10000"/>
                  <a:gd name="connsiteY143" fmla="*/ 5754 h 10686"/>
                  <a:gd name="connsiteX144" fmla="*/ 6663 w 10000"/>
                  <a:gd name="connsiteY144" fmla="*/ 5736 h 10686"/>
                  <a:gd name="connsiteX145" fmla="*/ 6858 w 10000"/>
                  <a:gd name="connsiteY145" fmla="*/ 5736 h 10686"/>
                  <a:gd name="connsiteX146" fmla="*/ 7046 w 10000"/>
                  <a:gd name="connsiteY146" fmla="*/ 5742 h 10686"/>
                  <a:gd name="connsiteX147" fmla="*/ 7246 w 10000"/>
                  <a:gd name="connsiteY147" fmla="*/ 5748 h 10686"/>
                  <a:gd name="connsiteX148" fmla="*/ 7425 w 10000"/>
                  <a:gd name="connsiteY148" fmla="*/ 5748 h 10686"/>
                  <a:gd name="connsiteX149" fmla="*/ 7600 w 10000"/>
                  <a:gd name="connsiteY149" fmla="*/ 5733 h 10686"/>
                  <a:gd name="connsiteX150" fmla="*/ 7950 w 10000"/>
                  <a:gd name="connsiteY150" fmla="*/ 5673 h 10686"/>
                  <a:gd name="connsiteX151" fmla="*/ 8275 w 10000"/>
                  <a:gd name="connsiteY151" fmla="*/ 5596 h 10686"/>
                  <a:gd name="connsiteX152" fmla="*/ 8579 w 10000"/>
                  <a:gd name="connsiteY152" fmla="*/ 5504 h 10686"/>
                  <a:gd name="connsiteX153" fmla="*/ 8858 w 10000"/>
                  <a:gd name="connsiteY153" fmla="*/ 5390 h 10686"/>
                  <a:gd name="connsiteX154" fmla="*/ 9117 w 10000"/>
                  <a:gd name="connsiteY154" fmla="*/ 5265 h 10686"/>
                  <a:gd name="connsiteX155" fmla="*/ 9350 w 10000"/>
                  <a:gd name="connsiteY155" fmla="*/ 5119 h 10686"/>
                  <a:gd name="connsiteX156" fmla="*/ 9563 w 10000"/>
                  <a:gd name="connsiteY156" fmla="*/ 4967 h 10686"/>
                  <a:gd name="connsiteX157" fmla="*/ 9758 w 10000"/>
                  <a:gd name="connsiteY157" fmla="*/ 4794 h 10686"/>
                  <a:gd name="connsiteX158" fmla="*/ 9933 w 10000"/>
                  <a:gd name="connsiteY158" fmla="*/ 4610 h 10686"/>
                  <a:gd name="connsiteX159" fmla="*/ 10000 w 10000"/>
                  <a:gd name="connsiteY159" fmla="*/ 4648 h 10686"/>
                  <a:gd name="connsiteX160" fmla="*/ 10000 w 10000"/>
                  <a:gd name="connsiteY160" fmla="*/ 4660 h 10686"/>
                  <a:gd name="connsiteX161" fmla="*/ 9904 w 10000"/>
                  <a:gd name="connsiteY161" fmla="*/ 4827 h 10686"/>
                  <a:gd name="connsiteX162" fmla="*/ 9767 w 10000"/>
                  <a:gd name="connsiteY162" fmla="*/ 5000 h 10686"/>
                  <a:gd name="connsiteX163" fmla="*/ 9600 w 10000"/>
                  <a:gd name="connsiteY163" fmla="*/ 5173 h 10686"/>
                  <a:gd name="connsiteX164" fmla="*/ 9404 w 10000"/>
                  <a:gd name="connsiteY164" fmla="*/ 5343 h 10686"/>
                  <a:gd name="connsiteX165" fmla="*/ 9183 w 10000"/>
                  <a:gd name="connsiteY165" fmla="*/ 5504 h 10686"/>
                  <a:gd name="connsiteX166" fmla="*/ 8950 w 10000"/>
                  <a:gd name="connsiteY166" fmla="*/ 5662 h 10686"/>
                  <a:gd name="connsiteX167" fmla="*/ 8704 w 10000"/>
                  <a:gd name="connsiteY167" fmla="*/ 5802 h 10686"/>
                  <a:gd name="connsiteX168" fmla="*/ 8463 w 10000"/>
                  <a:gd name="connsiteY168" fmla="*/ 5927 h 10686"/>
                  <a:gd name="connsiteX169" fmla="*/ 8229 w 10000"/>
                  <a:gd name="connsiteY169" fmla="*/ 6025 h 10686"/>
                  <a:gd name="connsiteX170" fmla="*/ 8000 w 10000"/>
                  <a:gd name="connsiteY170" fmla="*/ 6105 h 10686"/>
                  <a:gd name="connsiteX171" fmla="*/ 7879 w 10000"/>
                  <a:gd name="connsiteY171" fmla="*/ 6132 h 10686"/>
                  <a:gd name="connsiteX172" fmla="*/ 7729 w 10000"/>
                  <a:gd name="connsiteY172" fmla="*/ 6153 h 10686"/>
                  <a:gd name="connsiteX173" fmla="*/ 7563 w 10000"/>
                  <a:gd name="connsiteY173" fmla="*/ 6177 h 10686"/>
                  <a:gd name="connsiteX174" fmla="*/ 7388 w 10000"/>
                  <a:gd name="connsiteY174" fmla="*/ 6198 h 10686"/>
                  <a:gd name="connsiteX175" fmla="*/ 7204 w 10000"/>
                  <a:gd name="connsiteY175" fmla="*/ 6219 h 10686"/>
                  <a:gd name="connsiteX176" fmla="*/ 7017 w 10000"/>
                  <a:gd name="connsiteY176" fmla="*/ 6240 h 10686"/>
                  <a:gd name="connsiteX177" fmla="*/ 6842 w 10000"/>
                  <a:gd name="connsiteY177" fmla="*/ 6263 h 10686"/>
                  <a:gd name="connsiteX178" fmla="*/ 6675 w 10000"/>
                  <a:gd name="connsiteY178" fmla="*/ 6290 h 10686"/>
                  <a:gd name="connsiteX179" fmla="*/ 6517 w 10000"/>
                  <a:gd name="connsiteY179" fmla="*/ 6329 h 10686"/>
                  <a:gd name="connsiteX180" fmla="*/ 6388 w 10000"/>
                  <a:gd name="connsiteY180" fmla="*/ 6365 h 10686"/>
                  <a:gd name="connsiteX181" fmla="*/ 6288 w 10000"/>
                  <a:gd name="connsiteY181" fmla="*/ 6415 h 10686"/>
                  <a:gd name="connsiteX182" fmla="*/ 6213 w 10000"/>
                  <a:gd name="connsiteY182" fmla="*/ 6475 h 10686"/>
                  <a:gd name="connsiteX183" fmla="*/ 6092 w 10000"/>
                  <a:gd name="connsiteY183" fmla="*/ 6648 h 10686"/>
                  <a:gd name="connsiteX184" fmla="*/ 6008 w 10000"/>
                  <a:gd name="connsiteY184" fmla="*/ 6836 h 10686"/>
                  <a:gd name="connsiteX185" fmla="*/ 5942 w 10000"/>
                  <a:gd name="connsiteY185" fmla="*/ 7032 h 10686"/>
                  <a:gd name="connsiteX186" fmla="*/ 5904 w 10000"/>
                  <a:gd name="connsiteY186" fmla="*/ 7232 h 10686"/>
                  <a:gd name="connsiteX187" fmla="*/ 5888 w 10000"/>
                  <a:gd name="connsiteY187" fmla="*/ 7443 h 10686"/>
                  <a:gd name="connsiteX188" fmla="*/ 5879 w 10000"/>
                  <a:gd name="connsiteY188" fmla="*/ 7655 h 10686"/>
                  <a:gd name="connsiteX189" fmla="*/ 5888 w 10000"/>
                  <a:gd name="connsiteY189" fmla="*/ 7867 h 10686"/>
                  <a:gd name="connsiteX190" fmla="*/ 5904 w 10000"/>
                  <a:gd name="connsiteY190" fmla="*/ 8084 h 10686"/>
                  <a:gd name="connsiteX191" fmla="*/ 5925 w 10000"/>
                  <a:gd name="connsiteY191" fmla="*/ 8299 h 10686"/>
                  <a:gd name="connsiteX192" fmla="*/ 5950 w 10000"/>
                  <a:gd name="connsiteY192" fmla="*/ 8510 h 10686"/>
                  <a:gd name="connsiteX193" fmla="*/ 5954 w 10000"/>
                  <a:gd name="connsiteY193" fmla="*/ 8820 h 10686"/>
                  <a:gd name="connsiteX194" fmla="*/ 5933 w 10000"/>
                  <a:gd name="connsiteY194" fmla="*/ 9130 h 10686"/>
                  <a:gd name="connsiteX195" fmla="*/ 5896 w 10000"/>
                  <a:gd name="connsiteY195" fmla="*/ 9428 h 10686"/>
                  <a:gd name="connsiteX196" fmla="*/ 5850 w 10000"/>
                  <a:gd name="connsiteY196" fmla="*/ 9720 h 10686"/>
                  <a:gd name="connsiteX197" fmla="*/ 5794 w 10000"/>
                  <a:gd name="connsiteY197" fmla="*/ 10686 h 10686"/>
                  <a:gd name="connsiteX198" fmla="*/ 4117 w 10000"/>
                  <a:gd name="connsiteY198" fmla="*/ 10686 h 10686"/>
                  <a:gd name="connsiteX199" fmla="*/ 4309 w 10000"/>
                  <a:gd name="connsiteY199" fmla="*/ 10293 h 10686"/>
                  <a:gd name="connsiteX200" fmla="*/ 4546 w 10000"/>
                  <a:gd name="connsiteY200" fmla="*/ 9848 h 10686"/>
                  <a:gd name="connsiteX201" fmla="*/ 4629 w 10000"/>
                  <a:gd name="connsiteY201" fmla="*/ 9687 h 10686"/>
                  <a:gd name="connsiteX202" fmla="*/ 4700 w 10000"/>
                  <a:gd name="connsiteY202" fmla="*/ 9508 h 10686"/>
                  <a:gd name="connsiteX203" fmla="*/ 4767 w 10000"/>
                  <a:gd name="connsiteY203" fmla="*/ 9309 h 10686"/>
                  <a:gd name="connsiteX204" fmla="*/ 4829 w 10000"/>
                  <a:gd name="connsiteY204" fmla="*/ 9097 h 10686"/>
                  <a:gd name="connsiteX205" fmla="*/ 4879 w 10000"/>
                  <a:gd name="connsiteY205" fmla="*/ 8868 h 10686"/>
                  <a:gd name="connsiteX206" fmla="*/ 4917 w 10000"/>
                  <a:gd name="connsiteY206" fmla="*/ 8635 h 10686"/>
                  <a:gd name="connsiteX207" fmla="*/ 4954 w 10000"/>
                  <a:gd name="connsiteY207" fmla="*/ 8391 h 10686"/>
                  <a:gd name="connsiteX208" fmla="*/ 4979 w 10000"/>
                  <a:gd name="connsiteY208" fmla="*/ 8144 h 10686"/>
                  <a:gd name="connsiteX209" fmla="*/ 5000 w 10000"/>
                  <a:gd name="connsiteY209" fmla="*/ 7887 h 10686"/>
                  <a:gd name="connsiteX210" fmla="*/ 5000 w 10000"/>
                  <a:gd name="connsiteY210" fmla="*/ 7634 h 10686"/>
                  <a:gd name="connsiteX211" fmla="*/ 5000 w 10000"/>
                  <a:gd name="connsiteY211" fmla="*/ 7384 h 10686"/>
                  <a:gd name="connsiteX212" fmla="*/ 4979 w 10000"/>
                  <a:gd name="connsiteY212" fmla="*/ 7133 h 10686"/>
                  <a:gd name="connsiteX213" fmla="*/ 4950 w 10000"/>
                  <a:gd name="connsiteY213" fmla="*/ 6892 h 10686"/>
                  <a:gd name="connsiteX214" fmla="*/ 4913 w 10000"/>
                  <a:gd name="connsiteY214" fmla="*/ 6657 h 10686"/>
                  <a:gd name="connsiteX215" fmla="*/ 4858 w 10000"/>
                  <a:gd name="connsiteY215" fmla="*/ 6430 h 10686"/>
                  <a:gd name="connsiteX216" fmla="*/ 4783 w 10000"/>
                  <a:gd name="connsiteY216" fmla="*/ 6219 h 10686"/>
                  <a:gd name="connsiteX217" fmla="*/ 4700 w 10000"/>
                  <a:gd name="connsiteY217" fmla="*/ 6019 h 10686"/>
                  <a:gd name="connsiteX218" fmla="*/ 4600 w 10000"/>
                  <a:gd name="connsiteY218" fmla="*/ 5840 h 10686"/>
                  <a:gd name="connsiteX219" fmla="*/ 4488 w 10000"/>
                  <a:gd name="connsiteY219" fmla="*/ 5682 h 10686"/>
                  <a:gd name="connsiteX220" fmla="*/ 4358 w 10000"/>
                  <a:gd name="connsiteY220" fmla="*/ 5542 h 10686"/>
                  <a:gd name="connsiteX221" fmla="*/ 4213 w 10000"/>
                  <a:gd name="connsiteY221" fmla="*/ 5429 h 10686"/>
                  <a:gd name="connsiteX222" fmla="*/ 4046 w 10000"/>
                  <a:gd name="connsiteY222" fmla="*/ 5343 h 10686"/>
                  <a:gd name="connsiteX223" fmla="*/ 3904 w 10000"/>
                  <a:gd name="connsiteY223" fmla="*/ 5292 h 10686"/>
                  <a:gd name="connsiteX224" fmla="*/ 3746 w 10000"/>
                  <a:gd name="connsiteY224" fmla="*/ 5271 h 10686"/>
                  <a:gd name="connsiteX225" fmla="*/ 3583 w 10000"/>
                  <a:gd name="connsiteY225" fmla="*/ 5271 h 10686"/>
                  <a:gd name="connsiteX226" fmla="*/ 3413 w 10000"/>
                  <a:gd name="connsiteY226" fmla="*/ 5286 h 10686"/>
                  <a:gd name="connsiteX227" fmla="*/ 3246 w 10000"/>
                  <a:gd name="connsiteY227" fmla="*/ 5310 h 10686"/>
                  <a:gd name="connsiteX228" fmla="*/ 3079 w 10000"/>
                  <a:gd name="connsiteY228" fmla="*/ 5343 h 10686"/>
                  <a:gd name="connsiteX229" fmla="*/ 2913 w 10000"/>
                  <a:gd name="connsiteY229" fmla="*/ 5369 h 10686"/>
                  <a:gd name="connsiteX230" fmla="*/ 2750 w 10000"/>
                  <a:gd name="connsiteY230" fmla="*/ 5396 h 10686"/>
                  <a:gd name="connsiteX231" fmla="*/ 2600 w 10000"/>
                  <a:gd name="connsiteY231" fmla="*/ 5411 h 10686"/>
                  <a:gd name="connsiteX232" fmla="*/ 2258 w 10000"/>
                  <a:gd name="connsiteY232" fmla="*/ 5423 h 10686"/>
                  <a:gd name="connsiteX233" fmla="*/ 1925 w 10000"/>
                  <a:gd name="connsiteY233" fmla="*/ 5411 h 10686"/>
                  <a:gd name="connsiteX234" fmla="*/ 1617 w 10000"/>
                  <a:gd name="connsiteY234" fmla="*/ 5384 h 10686"/>
                  <a:gd name="connsiteX235" fmla="*/ 1321 w 10000"/>
                  <a:gd name="connsiteY235" fmla="*/ 5346 h 10686"/>
                  <a:gd name="connsiteX236" fmla="*/ 1033 w 10000"/>
                  <a:gd name="connsiteY236" fmla="*/ 5298 h 10686"/>
                  <a:gd name="connsiteX237" fmla="*/ 758 w 10000"/>
                  <a:gd name="connsiteY237" fmla="*/ 5250 h 10686"/>
                  <a:gd name="connsiteX238" fmla="*/ 500 w 10000"/>
                  <a:gd name="connsiteY238" fmla="*/ 5197 h 10686"/>
                  <a:gd name="connsiteX239" fmla="*/ 517 w 10000"/>
                  <a:gd name="connsiteY239" fmla="*/ 5137 h 10686"/>
                  <a:gd name="connsiteX240" fmla="*/ 871 w 10000"/>
                  <a:gd name="connsiteY240" fmla="*/ 5173 h 10686"/>
                  <a:gd name="connsiteX241" fmla="*/ 1221 w 10000"/>
                  <a:gd name="connsiteY241" fmla="*/ 5197 h 10686"/>
                  <a:gd name="connsiteX242" fmla="*/ 1563 w 10000"/>
                  <a:gd name="connsiteY242" fmla="*/ 5206 h 10686"/>
                  <a:gd name="connsiteX243" fmla="*/ 1896 w 10000"/>
                  <a:gd name="connsiteY243" fmla="*/ 5197 h 10686"/>
                  <a:gd name="connsiteX244" fmla="*/ 2221 w 10000"/>
                  <a:gd name="connsiteY244" fmla="*/ 5164 h 10686"/>
                  <a:gd name="connsiteX245" fmla="*/ 2538 w 10000"/>
                  <a:gd name="connsiteY245" fmla="*/ 5113 h 10686"/>
                  <a:gd name="connsiteX246" fmla="*/ 2842 w 10000"/>
                  <a:gd name="connsiteY246" fmla="*/ 5045 h 10686"/>
                  <a:gd name="connsiteX247" fmla="*/ 3129 w 10000"/>
                  <a:gd name="connsiteY247" fmla="*/ 4946 h 10686"/>
                  <a:gd name="connsiteX248" fmla="*/ 3500 w 10000"/>
                  <a:gd name="connsiteY248" fmla="*/ 4815 h 10686"/>
                  <a:gd name="connsiteX249" fmla="*/ 2821 w 10000"/>
                  <a:gd name="connsiteY249" fmla="*/ 4389 h 10686"/>
                  <a:gd name="connsiteX250" fmla="*/ 2213 w 10000"/>
                  <a:gd name="connsiteY250" fmla="*/ 3912 h 10686"/>
                  <a:gd name="connsiteX251" fmla="*/ 1879 w 10000"/>
                  <a:gd name="connsiteY251" fmla="*/ 3939 h 10686"/>
                  <a:gd name="connsiteX252" fmla="*/ 1554 w 10000"/>
                  <a:gd name="connsiteY252" fmla="*/ 3939 h 10686"/>
                  <a:gd name="connsiteX253" fmla="*/ 1258 w 10000"/>
                  <a:gd name="connsiteY253" fmla="*/ 3912 h 10686"/>
                  <a:gd name="connsiteX254" fmla="*/ 979 w 10000"/>
                  <a:gd name="connsiteY254" fmla="*/ 3856 h 10686"/>
                  <a:gd name="connsiteX255" fmla="*/ 721 w 10000"/>
                  <a:gd name="connsiteY255" fmla="*/ 3775 h 10686"/>
                  <a:gd name="connsiteX256" fmla="*/ 496 w 10000"/>
                  <a:gd name="connsiteY256" fmla="*/ 3674 h 10686"/>
                  <a:gd name="connsiteX257" fmla="*/ 296 w 10000"/>
                  <a:gd name="connsiteY257" fmla="*/ 3549 h 10686"/>
                  <a:gd name="connsiteX258" fmla="*/ 129 w 10000"/>
                  <a:gd name="connsiteY258" fmla="*/ 3403 h 10686"/>
                  <a:gd name="connsiteX259" fmla="*/ 0 w 10000"/>
                  <a:gd name="connsiteY259" fmla="*/ 3245 h 10686"/>
                  <a:gd name="connsiteX260" fmla="*/ 17 w 10000"/>
                  <a:gd name="connsiteY260" fmla="*/ 3218 h 10686"/>
                  <a:gd name="connsiteX261" fmla="*/ 71 w 10000"/>
                  <a:gd name="connsiteY261" fmla="*/ 3245 h 10686"/>
                  <a:gd name="connsiteX262" fmla="*/ 138 w 10000"/>
                  <a:gd name="connsiteY262" fmla="*/ 3349 h 10686"/>
                  <a:gd name="connsiteX263" fmla="*/ 246 w 10000"/>
                  <a:gd name="connsiteY263" fmla="*/ 3439 h 10686"/>
                  <a:gd name="connsiteX264" fmla="*/ 379 w 10000"/>
                  <a:gd name="connsiteY264" fmla="*/ 3528 h 10686"/>
                  <a:gd name="connsiteX265" fmla="*/ 538 w 10000"/>
                  <a:gd name="connsiteY265" fmla="*/ 3597 h 10686"/>
                  <a:gd name="connsiteX266" fmla="*/ 721 w 10000"/>
                  <a:gd name="connsiteY266" fmla="*/ 3656 h 10686"/>
                  <a:gd name="connsiteX267" fmla="*/ 913 w 10000"/>
                  <a:gd name="connsiteY267" fmla="*/ 3701 h 10686"/>
                  <a:gd name="connsiteX268" fmla="*/ 1117 w 10000"/>
                  <a:gd name="connsiteY268" fmla="*/ 3728 h 10686"/>
                  <a:gd name="connsiteX269" fmla="*/ 1329 w 10000"/>
                  <a:gd name="connsiteY269" fmla="*/ 3737 h 10686"/>
                  <a:gd name="connsiteX270" fmla="*/ 1533 w 10000"/>
                  <a:gd name="connsiteY270" fmla="*/ 3734 h 10686"/>
                  <a:gd name="connsiteX271" fmla="*/ 1646 w 10000"/>
                  <a:gd name="connsiteY271" fmla="*/ 3722 h 10686"/>
                  <a:gd name="connsiteX272" fmla="*/ 1746 w 10000"/>
                  <a:gd name="connsiteY272" fmla="*/ 3722 h 10686"/>
                  <a:gd name="connsiteX273" fmla="*/ 1833 w 10000"/>
                  <a:gd name="connsiteY273" fmla="*/ 3710 h 10686"/>
                  <a:gd name="connsiteX274" fmla="*/ 1917 w 10000"/>
                  <a:gd name="connsiteY274" fmla="*/ 3695 h 10686"/>
                  <a:gd name="connsiteX275" fmla="*/ 1988 w 10000"/>
                  <a:gd name="connsiteY275" fmla="*/ 3662 h 10686"/>
                  <a:gd name="connsiteX276" fmla="*/ 1788 w 10000"/>
                  <a:gd name="connsiteY276" fmla="*/ 3391 h 10686"/>
                  <a:gd name="connsiteX277" fmla="*/ 1617 w 10000"/>
                  <a:gd name="connsiteY277" fmla="*/ 3126 h 10686"/>
                  <a:gd name="connsiteX278" fmla="*/ 1454 w 10000"/>
                  <a:gd name="connsiteY278" fmla="*/ 2849 h 10686"/>
                  <a:gd name="connsiteX279" fmla="*/ 1313 w 10000"/>
                  <a:gd name="connsiteY279" fmla="*/ 2563 h 10686"/>
                  <a:gd name="connsiteX280" fmla="*/ 1175 w 10000"/>
                  <a:gd name="connsiteY280" fmla="*/ 2253 h 10686"/>
                  <a:gd name="connsiteX281" fmla="*/ 1046 w 10000"/>
                  <a:gd name="connsiteY281" fmla="*/ 1919 h 10686"/>
                  <a:gd name="connsiteX282" fmla="*/ 1033 w 10000"/>
                  <a:gd name="connsiteY282" fmla="*/ 1859 h 10686"/>
                  <a:gd name="connsiteX283" fmla="*/ 1000 w 10000"/>
                  <a:gd name="connsiteY283" fmla="*/ 1776 h 10686"/>
                  <a:gd name="connsiteX284" fmla="*/ 979 w 10000"/>
                  <a:gd name="connsiteY284" fmla="*/ 1684 h 10686"/>
                  <a:gd name="connsiteX285" fmla="*/ 950 w 10000"/>
                  <a:gd name="connsiteY285" fmla="*/ 1591 h 10686"/>
                  <a:gd name="connsiteX286" fmla="*/ 925 w 10000"/>
                  <a:gd name="connsiteY286" fmla="*/ 1490 h 10686"/>
                  <a:gd name="connsiteX287" fmla="*/ 917 w 10000"/>
                  <a:gd name="connsiteY287" fmla="*/ 1397 h 10686"/>
                  <a:gd name="connsiteX288" fmla="*/ 917 w 10000"/>
                  <a:gd name="connsiteY288" fmla="*/ 1311 h 10686"/>
                  <a:gd name="connsiteX289" fmla="*/ 933 w 10000"/>
                  <a:gd name="connsiteY289" fmla="*/ 1234 h 10686"/>
                  <a:gd name="connsiteX290" fmla="*/ 963 w 10000"/>
                  <a:gd name="connsiteY290" fmla="*/ 1180 h 10686"/>
                  <a:gd name="connsiteX291" fmla="*/ 1000 w 10000"/>
                  <a:gd name="connsiteY291" fmla="*/ 1192 h 10686"/>
                  <a:gd name="connsiteX292" fmla="*/ 1033 w 10000"/>
                  <a:gd name="connsiteY292" fmla="*/ 1496 h 10686"/>
                  <a:gd name="connsiteX293" fmla="*/ 1108 w 10000"/>
                  <a:gd name="connsiteY293" fmla="*/ 1800 h 10686"/>
                  <a:gd name="connsiteX294" fmla="*/ 1221 w 10000"/>
                  <a:gd name="connsiteY294" fmla="*/ 2098 h 10686"/>
                  <a:gd name="connsiteX295" fmla="*/ 1358 w 10000"/>
                  <a:gd name="connsiteY295" fmla="*/ 2372 h 10686"/>
                  <a:gd name="connsiteX296" fmla="*/ 1508 w 10000"/>
                  <a:gd name="connsiteY296" fmla="*/ 2628 h 10686"/>
                  <a:gd name="connsiteX297" fmla="*/ 1646 w 10000"/>
                  <a:gd name="connsiteY297" fmla="*/ 2795 h 10686"/>
                  <a:gd name="connsiteX298" fmla="*/ 1629 w 10000"/>
                  <a:gd name="connsiteY298" fmla="*/ 2801 h 10686"/>
                  <a:gd name="connsiteX299" fmla="*/ 1629 w 10000"/>
                  <a:gd name="connsiteY299" fmla="*/ 2807 h 10686"/>
                  <a:gd name="connsiteX300" fmla="*/ 1638 w 10000"/>
                  <a:gd name="connsiteY300" fmla="*/ 2813 h 10686"/>
                  <a:gd name="connsiteX301" fmla="*/ 1646 w 10000"/>
                  <a:gd name="connsiteY301" fmla="*/ 2816 h 10686"/>
                  <a:gd name="connsiteX302" fmla="*/ 1663 w 10000"/>
                  <a:gd name="connsiteY302" fmla="*/ 2822 h 10686"/>
                  <a:gd name="connsiteX303" fmla="*/ 1667 w 10000"/>
                  <a:gd name="connsiteY303" fmla="*/ 2834 h 10686"/>
                  <a:gd name="connsiteX304" fmla="*/ 1675 w 10000"/>
                  <a:gd name="connsiteY304" fmla="*/ 2840 h 10686"/>
                  <a:gd name="connsiteX305" fmla="*/ 1683 w 10000"/>
                  <a:gd name="connsiteY305" fmla="*/ 2849 h 10686"/>
                  <a:gd name="connsiteX306" fmla="*/ 1683 w 10000"/>
                  <a:gd name="connsiteY306" fmla="*/ 2843 h 10686"/>
                  <a:gd name="connsiteX307" fmla="*/ 1675 w 10000"/>
                  <a:gd name="connsiteY307" fmla="*/ 2840 h 10686"/>
                  <a:gd name="connsiteX308" fmla="*/ 1675 w 10000"/>
                  <a:gd name="connsiteY308" fmla="*/ 2840 h 10686"/>
                  <a:gd name="connsiteX309" fmla="*/ 1646 w 10000"/>
                  <a:gd name="connsiteY309" fmla="*/ 2795 h 10686"/>
                  <a:gd name="connsiteX310" fmla="*/ 1746 w 10000"/>
                  <a:gd name="connsiteY310" fmla="*/ 2741 h 10686"/>
                  <a:gd name="connsiteX311" fmla="*/ 1842 w 10000"/>
                  <a:gd name="connsiteY311" fmla="*/ 2649 h 10686"/>
                  <a:gd name="connsiteX312" fmla="*/ 1933 w 10000"/>
                  <a:gd name="connsiteY312" fmla="*/ 2542 h 10686"/>
                  <a:gd name="connsiteX313" fmla="*/ 2017 w 10000"/>
                  <a:gd name="connsiteY313" fmla="*/ 2411 h 10686"/>
                  <a:gd name="connsiteX314" fmla="*/ 2092 w 10000"/>
                  <a:gd name="connsiteY314" fmla="*/ 2265 h 10686"/>
                  <a:gd name="connsiteX315" fmla="*/ 2163 w 10000"/>
                  <a:gd name="connsiteY315" fmla="*/ 2113 h 10686"/>
                  <a:gd name="connsiteX316" fmla="*/ 2221 w 10000"/>
                  <a:gd name="connsiteY316" fmla="*/ 1955 h 10686"/>
                  <a:gd name="connsiteX317" fmla="*/ 2275 w 10000"/>
                  <a:gd name="connsiteY317" fmla="*/ 1803 h 10686"/>
                  <a:gd name="connsiteX318" fmla="*/ 2321 w 10000"/>
                  <a:gd name="connsiteY318" fmla="*/ 1657 h 10686"/>
                  <a:gd name="connsiteX319" fmla="*/ 2329 w 10000"/>
                  <a:gd name="connsiteY319" fmla="*/ 1853 h 10686"/>
                  <a:gd name="connsiteX320" fmla="*/ 2321 w 10000"/>
                  <a:gd name="connsiteY320" fmla="*/ 2032 h 10686"/>
                  <a:gd name="connsiteX321" fmla="*/ 2283 w 10000"/>
                  <a:gd name="connsiteY321" fmla="*/ 2199 h 10686"/>
                  <a:gd name="connsiteX322" fmla="*/ 2229 w 10000"/>
                  <a:gd name="connsiteY322" fmla="*/ 2366 h 10686"/>
                  <a:gd name="connsiteX323" fmla="*/ 2154 w 10000"/>
                  <a:gd name="connsiteY323" fmla="*/ 2524 h 10686"/>
                  <a:gd name="connsiteX324" fmla="*/ 2046 w 10000"/>
                  <a:gd name="connsiteY324" fmla="*/ 2682 h 10686"/>
                  <a:gd name="connsiteX325" fmla="*/ 1796 w 10000"/>
                  <a:gd name="connsiteY325" fmla="*/ 3027 h 10686"/>
                  <a:gd name="connsiteX326" fmla="*/ 2054 w 10000"/>
                  <a:gd name="connsiteY326" fmla="*/ 3305 h 10686"/>
                  <a:gd name="connsiteX327" fmla="*/ 2333 w 10000"/>
                  <a:gd name="connsiteY327" fmla="*/ 3564 h 10686"/>
                  <a:gd name="connsiteX328" fmla="*/ 2638 w 10000"/>
                  <a:gd name="connsiteY328" fmla="*/ 3808 h 10686"/>
                  <a:gd name="connsiteX329" fmla="*/ 2963 w 10000"/>
                  <a:gd name="connsiteY329" fmla="*/ 4032 h 10686"/>
                  <a:gd name="connsiteX330" fmla="*/ 4129 w 10000"/>
                  <a:gd name="connsiteY330" fmla="*/ 4610 h 10686"/>
                  <a:gd name="connsiteX331" fmla="*/ 4167 w 10000"/>
                  <a:gd name="connsiteY331" fmla="*/ 4589 h 10686"/>
                  <a:gd name="connsiteX332" fmla="*/ 4071 w 10000"/>
                  <a:gd name="connsiteY332" fmla="*/ 4333 h 10686"/>
                  <a:gd name="connsiteX333" fmla="*/ 3996 w 10000"/>
                  <a:gd name="connsiteY333" fmla="*/ 4058 h 10686"/>
                  <a:gd name="connsiteX334" fmla="*/ 3933 w 10000"/>
                  <a:gd name="connsiteY334" fmla="*/ 3760 h 10686"/>
                  <a:gd name="connsiteX335" fmla="*/ 3904 w 10000"/>
                  <a:gd name="connsiteY335" fmla="*/ 3456 h 10686"/>
                  <a:gd name="connsiteX336" fmla="*/ 3879 w 10000"/>
                  <a:gd name="connsiteY336" fmla="*/ 3138 h 10686"/>
                  <a:gd name="connsiteX337" fmla="*/ 3879 w 10000"/>
                  <a:gd name="connsiteY337" fmla="*/ 2813 h 10686"/>
                  <a:gd name="connsiteX338" fmla="*/ 3896 w 10000"/>
                  <a:gd name="connsiteY338" fmla="*/ 2485 h 10686"/>
                  <a:gd name="connsiteX339" fmla="*/ 3933 w 10000"/>
                  <a:gd name="connsiteY339" fmla="*/ 2160 h 10686"/>
                  <a:gd name="connsiteX340" fmla="*/ 3988 w 10000"/>
                  <a:gd name="connsiteY340" fmla="*/ 1836 h 10686"/>
                  <a:gd name="connsiteX341" fmla="*/ 4046 w 10000"/>
                  <a:gd name="connsiteY341" fmla="*/ 1523 h 10686"/>
                  <a:gd name="connsiteX342" fmla="*/ 4129 w 10000"/>
                  <a:gd name="connsiteY342" fmla="*/ 1219 h 10686"/>
                  <a:gd name="connsiteX343" fmla="*/ 4229 w 10000"/>
                  <a:gd name="connsiteY343" fmla="*/ 933 h 10686"/>
                  <a:gd name="connsiteX344" fmla="*/ 4333 w 10000"/>
                  <a:gd name="connsiteY344" fmla="*/ 662 h 10686"/>
                  <a:gd name="connsiteX345" fmla="*/ 4454 w 10000"/>
                  <a:gd name="connsiteY345" fmla="*/ 417 h 10686"/>
                  <a:gd name="connsiteX346" fmla="*/ 4583 w 10000"/>
                  <a:gd name="connsiteY346" fmla="*/ 194 h 10686"/>
                  <a:gd name="connsiteX347" fmla="*/ 4738 w 10000"/>
                  <a:gd name="connsiteY347" fmla="*/ 0 h 1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</a:cxnLst>
                <a:rect l="l" t="t" r="r" b="b"/>
                <a:pathLst>
                  <a:path w="10000" h="10686">
                    <a:moveTo>
                      <a:pt x="4738" y="0"/>
                    </a:moveTo>
                    <a:cubicBezTo>
                      <a:pt x="4732" y="16"/>
                      <a:pt x="4727" y="32"/>
                      <a:pt x="4721" y="48"/>
                    </a:cubicBezTo>
                    <a:cubicBezTo>
                      <a:pt x="4718" y="59"/>
                      <a:pt x="4716" y="69"/>
                      <a:pt x="4713" y="80"/>
                    </a:cubicBezTo>
                    <a:lnTo>
                      <a:pt x="4704" y="101"/>
                    </a:lnTo>
                    <a:lnTo>
                      <a:pt x="4704" y="113"/>
                    </a:lnTo>
                    <a:lnTo>
                      <a:pt x="4713" y="119"/>
                    </a:lnTo>
                    <a:lnTo>
                      <a:pt x="4713" y="125"/>
                    </a:lnTo>
                    <a:lnTo>
                      <a:pt x="4721" y="125"/>
                    </a:lnTo>
                    <a:lnTo>
                      <a:pt x="4721" y="125"/>
                    </a:lnTo>
                    <a:lnTo>
                      <a:pt x="4721" y="134"/>
                    </a:lnTo>
                    <a:cubicBezTo>
                      <a:pt x="4718" y="140"/>
                      <a:pt x="4716" y="146"/>
                      <a:pt x="4713" y="152"/>
                    </a:cubicBezTo>
                    <a:lnTo>
                      <a:pt x="4704" y="179"/>
                    </a:lnTo>
                    <a:lnTo>
                      <a:pt x="4692" y="221"/>
                    </a:lnTo>
                    <a:cubicBezTo>
                      <a:pt x="4684" y="241"/>
                      <a:pt x="4675" y="260"/>
                      <a:pt x="4667" y="280"/>
                    </a:cubicBezTo>
                    <a:cubicBezTo>
                      <a:pt x="4654" y="308"/>
                      <a:pt x="4642" y="336"/>
                      <a:pt x="4629" y="364"/>
                    </a:cubicBezTo>
                    <a:cubicBezTo>
                      <a:pt x="4617" y="398"/>
                      <a:pt x="4604" y="431"/>
                      <a:pt x="4592" y="465"/>
                    </a:cubicBezTo>
                    <a:cubicBezTo>
                      <a:pt x="4572" y="509"/>
                      <a:pt x="4553" y="552"/>
                      <a:pt x="4533" y="596"/>
                    </a:cubicBezTo>
                    <a:cubicBezTo>
                      <a:pt x="4510" y="649"/>
                      <a:pt x="4486" y="701"/>
                      <a:pt x="4463" y="754"/>
                    </a:cubicBezTo>
                    <a:cubicBezTo>
                      <a:pt x="4435" y="836"/>
                      <a:pt x="4407" y="919"/>
                      <a:pt x="4379" y="1001"/>
                    </a:cubicBezTo>
                    <a:cubicBezTo>
                      <a:pt x="4360" y="1089"/>
                      <a:pt x="4340" y="1178"/>
                      <a:pt x="4321" y="1266"/>
                    </a:cubicBezTo>
                    <a:cubicBezTo>
                      <a:pt x="4306" y="1357"/>
                      <a:pt x="4290" y="1447"/>
                      <a:pt x="4275" y="1538"/>
                    </a:cubicBezTo>
                    <a:cubicBezTo>
                      <a:pt x="4254" y="1634"/>
                      <a:pt x="4234" y="1731"/>
                      <a:pt x="4213" y="1827"/>
                    </a:cubicBezTo>
                    <a:cubicBezTo>
                      <a:pt x="4210" y="1848"/>
                      <a:pt x="4207" y="1868"/>
                      <a:pt x="4204" y="1889"/>
                    </a:cubicBezTo>
                    <a:lnTo>
                      <a:pt x="4192" y="1982"/>
                    </a:lnTo>
                    <a:cubicBezTo>
                      <a:pt x="4189" y="2015"/>
                      <a:pt x="4186" y="2047"/>
                      <a:pt x="4183" y="2080"/>
                    </a:cubicBezTo>
                    <a:cubicBezTo>
                      <a:pt x="4180" y="2116"/>
                      <a:pt x="4178" y="2151"/>
                      <a:pt x="4175" y="2187"/>
                    </a:cubicBezTo>
                    <a:lnTo>
                      <a:pt x="4175" y="2297"/>
                    </a:lnTo>
                    <a:cubicBezTo>
                      <a:pt x="4181" y="2330"/>
                      <a:pt x="4186" y="2363"/>
                      <a:pt x="4192" y="2396"/>
                    </a:cubicBezTo>
                    <a:cubicBezTo>
                      <a:pt x="4199" y="2425"/>
                      <a:pt x="4206" y="2453"/>
                      <a:pt x="4213" y="2482"/>
                    </a:cubicBezTo>
                    <a:cubicBezTo>
                      <a:pt x="4225" y="2502"/>
                      <a:pt x="4238" y="2522"/>
                      <a:pt x="4250" y="2542"/>
                    </a:cubicBezTo>
                    <a:lnTo>
                      <a:pt x="4450" y="2530"/>
                    </a:lnTo>
                    <a:lnTo>
                      <a:pt x="4646" y="2482"/>
                    </a:lnTo>
                    <a:lnTo>
                      <a:pt x="4833" y="2405"/>
                    </a:lnTo>
                    <a:lnTo>
                      <a:pt x="5025" y="2297"/>
                    </a:lnTo>
                    <a:lnTo>
                      <a:pt x="5200" y="2172"/>
                    </a:lnTo>
                    <a:lnTo>
                      <a:pt x="5371" y="2020"/>
                    </a:lnTo>
                    <a:lnTo>
                      <a:pt x="5533" y="1859"/>
                    </a:lnTo>
                    <a:lnTo>
                      <a:pt x="5683" y="1690"/>
                    </a:lnTo>
                    <a:lnTo>
                      <a:pt x="5829" y="1511"/>
                    </a:lnTo>
                    <a:lnTo>
                      <a:pt x="5954" y="1326"/>
                    </a:lnTo>
                    <a:lnTo>
                      <a:pt x="6071" y="1147"/>
                    </a:lnTo>
                    <a:cubicBezTo>
                      <a:pt x="6103" y="1089"/>
                      <a:pt x="6135" y="1032"/>
                      <a:pt x="6167" y="974"/>
                    </a:cubicBezTo>
                    <a:lnTo>
                      <a:pt x="6213" y="974"/>
                    </a:lnTo>
                    <a:lnTo>
                      <a:pt x="6213" y="992"/>
                    </a:lnTo>
                    <a:cubicBezTo>
                      <a:pt x="6188" y="1050"/>
                      <a:pt x="6163" y="1107"/>
                      <a:pt x="6138" y="1165"/>
                    </a:cubicBezTo>
                    <a:cubicBezTo>
                      <a:pt x="6110" y="1225"/>
                      <a:pt x="6082" y="1284"/>
                      <a:pt x="6054" y="1344"/>
                    </a:cubicBezTo>
                    <a:cubicBezTo>
                      <a:pt x="6024" y="1402"/>
                      <a:pt x="5993" y="1459"/>
                      <a:pt x="5963" y="1517"/>
                    </a:cubicBezTo>
                    <a:lnTo>
                      <a:pt x="5871" y="1684"/>
                    </a:lnTo>
                    <a:cubicBezTo>
                      <a:pt x="5839" y="1738"/>
                      <a:pt x="5807" y="1793"/>
                      <a:pt x="5775" y="1847"/>
                    </a:cubicBezTo>
                    <a:lnTo>
                      <a:pt x="5667" y="1999"/>
                    </a:lnTo>
                    <a:lnTo>
                      <a:pt x="5554" y="2145"/>
                    </a:lnTo>
                    <a:lnTo>
                      <a:pt x="5417" y="2279"/>
                    </a:lnTo>
                    <a:lnTo>
                      <a:pt x="5275" y="2411"/>
                    </a:lnTo>
                    <a:lnTo>
                      <a:pt x="5108" y="2518"/>
                    </a:lnTo>
                    <a:lnTo>
                      <a:pt x="4917" y="2616"/>
                    </a:lnTo>
                    <a:lnTo>
                      <a:pt x="4704" y="2703"/>
                    </a:lnTo>
                    <a:lnTo>
                      <a:pt x="4479" y="2768"/>
                    </a:lnTo>
                    <a:lnTo>
                      <a:pt x="4213" y="2813"/>
                    </a:lnTo>
                    <a:cubicBezTo>
                      <a:pt x="4216" y="2917"/>
                      <a:pt x="4218" y="3022"/>
                      <a:pt x="4221" y="3126"/>
                    </a:cubicBezTo>
                    <a:cubicBezTo>
                      <a:pt x="4233" y="3225"/>
                      <a:pt x="4246" y="3325"/>
                      <a:pt x="4258" y="3424"/>
                    </a:cubicBezTo>
                    <a:cubicBezTo>
                      <a:pt x="4279" y="3518"/>
                      <a:pt x="4300" y="3613"/>
                      <a:pt x="4321" y="3707"/>
                    </a:cubicBezTo>
                    <a:cubicBezTo>
                      <a:pt x="4349" y="3796"/>
                      <a:pt x="4376" y="3886"/>
                      <a:pt x="4404" y="3975"/>
                    </a:cubicBezTo>
                    <a:cubicBezTo>
                      <a:pt x="4439" y="4060"/>
                      <a:pt x="4473" y="4146"/>
                      <a:pt x="4508" y="4231"/>
                    </a:cubicBezTo>
                    <a:cubicBezTo>
                      <a:pt x="4546" y="4313"/>
                      <a:pt x="4583" y="4394"/>
                      <a:pt x="4621" y="4476"/>
                    </a:cubicBezTo>
                    <a:lnTo>
                      <a:pt x="4750" y="4708"/>
                    </a:lnTo>
                    <a:lnTo>
                      <a:pt x="4879" y="4934"/>
                    </a:lnTo>
                    <a:cubicBezTo>
                      <a:pt x="4892" y="4952"/>
                      <a:pt x="4904" y="4970"/>
                      <a:pt x="4917" y="4988"/>
                    </a:cubicBezTo>
                    <a:lnTo>
                      <a:pt x="4950" y="5054"/>
                    </a:lnTo>
                    <a:cubicBezTo>
                      <a:pt x="4965" y="5078"/>
                      <a:pt x="4981" y="5101"/>
                      <a:pt x="4996" y="5125"/>
                    </a:cubicBezTo>
                    <a:lnTo>
                      <a:pt x="5038" y="5200"/>
                    </a:lnTo>
                    <a:cubicBezTo>
                      <a:pt x="5056" y="5224"/>
                      <a:pt x="5074" y="5247"/>
                      <a:pt x="5092" y="5271"/>
                    </a:cubicBezTo>
                    <a:cubicBezTo>
                      <a:pt x="5113" y="5291"/>
                      <a:pt x="5133" y="5311"/>
                      <a:pt x="5154" y="5331"/>
                    </a:cubicBezTo>
                    <a:cubicBezTo>
                      <a:pt x="5179" y="5349"/>
                      <a:pt x="5204" y="5366"/>
                      <a:pt x="5229" y="5384"/>
                    </a:cubicBezTo>
                    <a:lnTo>
                      <a:pt x="5313" y="5423"/>
                    </a:lnTo>
                    <a:lnTo>
                      <a:pt x="5413" y="5438"/>
                    </a:lnTo>
                    <a:lnTo>
                      <a:pt x="5517" y="5435"/>
                    </a:lnTo>
                    <a:lnTo>
                      <a:pt x="5704" y="5390"/>
                    </a:lnTo>
                    <a:lnTo>
                      <a:pt x="5871" y="5316"/>
                    </a:lnTo>
                    <a:lnTo>
                      <a:pt x="6033" y="5223"/>
                    </a:lnTo>
                    <a:lnTo>
                      <a:pt x="6167" y="5113"/>
                    </a:lnTo>
                    <a:lnTo>
                      <a:pt x="6296" y="4994"/>
                    </a:lnTo>
                    <a:cubicBezTo>
                      <a:pt x="6336" y="4952"/>
                      <a:pt x="6377" y="4911"/>
                      <a:pt x="6417" y="4869"/>
                    </a:cubicBezTo>
                    <a:lnTo>
                      <a:pt x="6525" y="4750"/>
                    </a:lnTo>
                    <a:cubicBezTo>
                      <a:pt x="6556" y="4712"/>
                      <a:pt x="6586" y="4674"/>
                      <a:pt x="6617" y="4636"/>
                    </a:cubicBezTo>
                    <a:lnTo>
                      <a:pt x="6821" y="4377"/>
                    </a:lnTo>
                    <a:lnTo>
                      <a:pt x="7017" y="4085"/>
                    </a:lnTo>
                    <a:lnTo>
                      <a:pt x="7213" y="3766"/>
                    </a:lnTo>
                    <a:lnTo>
                      <a:pt x="7396" y="3418"/>
                    </a:lnTo>
                    <a:cubicBezTo>
                      <a:pt x="7452" y="3296"/>
                      <a:pt x="7507" y="3173"/>
                      <a:pt x="7563" y="3051"/>
                    </a:cubicBezTo>
                    <a:lnTo>
                      <a:pt x="7713" y="2661"/>
                    </a:lnTo>
                    <a:cubicBezTo>
                      <a:pt x="7759" y="2525"/>
                      <a:pt x="7804" y="2389"/>
                      <a:pt x="7850" y="2253"/>
                    </a:cubicBezTo>
                    <a:cubicBezTo>
                      <a:pt x="7883" y="2112"/>
                      <a:pt x="7917" y="1971"/>
                      <a:pt x="7950" y="1830"/>
                    </a:cubicBezTo>
                    <a:cubicBezTo>
                      <a:pt x="7975" y="1686"/>
                      <a:pt x="8000" y="1541"/>
                      <a:pt x="8025" y="1397"/>
                    </a:cubicBezTo>
                    <a:cubicBezTo>
                      <a:pt x="8040" y="1249"/>
                      <a:pt x="8056" y="1102"/>
                      <a:pt x="8071" y="954"/>
                    </a:cubicBezTo>
                    <a:cubicBezTo>
                      <a:pt x="8083" y="961"/>
                      <a:pt x="8096" y="967"/>
                      <a:pt x="8108" y="974"/>
                    </a:cubicBezTo>
                    <a:lnTo>
                      <a:pt x="8138" y="1025"/>
                    </a:lnTo>
                    <a:cubicBezTo>
                      <a:pt x="8146" y="1050"/>
                      <a:pt x="8155" y="1075"/>
                      <a:pt x="8163" y="1100"/>
                    </a:cubicBezTo>
                    <a:cubicBezTo>
                      <a:pt x="8167" y="1133"/>
                      <a:pt x="8171" y="1165"/>
                      <a:pt x="8175" y="1198"/>
                    </a:cubicBezTo>
                    <a:cubicBezTo>
                      <a:pt x="8178" y="1236"/>
                      <a:pt x="8180" y="1273"/>
                      <a:pt x="8183" y="1311"/>
                    </a:cubicBezTo>
                    <a:lnTo>
                      <a:pt x="8183" y="1442"/>
                    </a:lnTo>
                    <a:lnTo>
                      <a:pt x="8183" y="1582"/>
                    </a:lnTo>
                    <a:cubicBezTo>
                      <a:pt x="8180" y="1633"/>
                      <a:pt x="8178" y="1683"/>
                      <a:pt x="8175" y="1734"/>
                    </a:cubicBezTo>
                    <a:cubicBezTo>
                      <a:pt x="8171" y="1786"/>
                      <a:pt x="8167" y="1837"/>
                      <a:pt x="8163" y="1889"/>
                    </a:cubicBezTo>
                    <a:cubicBezTo>
                      <a:pt x="8157" y="1942"/>
                      <a:pt x="8152" y="1994"/>
                      <a:pt x="8146" y="2047"/>
                    </a:cubicBezTo>
                    <a:cubicBezTo>
                      <a:pt x="8138" y="2100"/>
                      <a:pt x="8129" y="2152"/>
                      <a:pt x="8121" y="2205"/>
                    </a:cubicBezTo>
                    <a:cubicBezTo>
                      <a:pt x="8117" y="2256"/>
                      <a:pt x="8112" y="2306"/>
                      <a:pt x="8108" y="2357"/>
                    </a:cubicBezTo>
                    <a:cubicBezTo>
                      <a:pt x="8100" y="2404"/>
                      <a:pt x="8091" y="2450"/>
                      <a:pt x="8083" y="2497"/>
                    </a:cubicBezTo>
                    <a:cubicBezTo>
                      <a:pt x="8076" y="2541"/>
                      <a:pt x="8070" y="2584"/>
                      <a:pt x="8063" y="2628"/>
                    </a:cubicBezTo>
                    <a:cubicBezTo>
                      <a:pt x="8055" y="2666"/>
                      <a:pt x="8046" y="2703"/>
                      <a:pt x="8038" y="2741"/>
                    </a:cubicBezTo>
                    <a:lnTo>
                      <a:pt x="8017" y="2834"/>
                    </a:lnTo>
                    <a:cubicBezTo>
                      <a:pt x="8011" y="2859"/>
                      <a:pt x="8006" y="2883"/>
                      <a:pt x="8000" y="2908"/>
                    </a:cubicBezTo>
                    <a:lnTo>
                      <a:pt x="7700" y="3754"/>
                    </a:lnTo>
                    <a:lnTo>
                      <a:pt x="7942" y="3737"/>
                    </a:lnTo>
                    <a:lnTo>
                      <a:pt x="8167" y="3695"/>
                    </a:lnTo>
                    <a:lnTo>
                      <a:pt x="8379" y="3635"/>
                    </a:lnTo>
                    <a:lnTo>
                      <a:pt x="8583" y="3558"/>
                    </a:lnTo>
                    <a:lnTo>
                      <a:pt x="8767" y="3471"/>
                    </a:lnTo>
                    <a:lnTo>
                      <a:pt x="8933" y="3376"/>
                    </a:lnTo>
                    <a:lnTo>
                      <a:pt x="9092" y="3278"/>
                    </a:lnTo>
                    <a:lnTo>
                      <a:pt x="9238" y="3185"/>
                    </a:lnTo>
                    <a:lnTo>
                      <a:pt x="9250" y="3230"/>
                    </a:lnTo>
                    <a:cubicBezTo>
                      <a:pt x="9206" y="3279"/>
                      <a:pt x="9161" y="3327"/>
                      <a:pt x="9117" y="3376"/>
                    </a:cubicBezTo>
                    <a:cubicBezTo>
                      <a:pt x="9063" y="3423"/>
                      <a:pt x="9008" y="3469"/>
                      <a:pt x="8954" y="3516"/>
                    </a:cubicBezTo>
                    <a:lnTo>
                      <a:pt x="8758" y="3641"/>
                    </a:lnTo>
                    <a:lnTo>
                      <a:pt x="8538" y="3754"/>
                    </a:lnTo>
                    <a:lnTo>
                      <a:pt x="8304" y="3856"/>
                    </a:lnTo>
                    <a:lnTo>
                      <a:pt x="8054" y="3945"/>
                    </a:lnTo>
                    <a:lnTo>
                      <a:pt x="7796" y="4014"/>
                    </a:lnTo>
                    <a:lnTo>
                      <a:pt x="7533" y="4064"/>
                    </a:lnTo>
                    <a:lnTo>
                      <a:pt x="7479" y="4184"/>
                    </a:lnTo>
                    <a:cubicBezTo>
                      <a:pt x="7454" y="4231"/>
                      <a:pt x="7429" y="4277"/>
                      <a:pt x="7404" y="4324"/>
                    </a:cubicBezTo>
                    <a:lnTo>
                      <a:pt x="7321" y="4470"/>
                    </a:lnTo>
                    <a:lnTo>
                      <a:pt x="7213" y="4628"/>
                    </a:lnTo>
                    <a:cubicBezTo>
                      <a:pt x="7175" y="4683"/>
                      <a:pt x="7138" y="4739"/>
                      <a:pt x="7100" y="4794"/>
                    </a:cubicBezTo>
                    <a:cubicBezTo>
                      <a:pt x="7060" y="4849"/>
                      <a:pt x="7019" y="4903"/>
                      <a:pt x="6979" y="4958"/>
                    </a:cubicBezTo>
                    <a:lnTo>
                      <a:pt x="6850" y="5113"/>
                    </a:lnTo>
                    <a:lnTo>
                      <a:pt x="6721" y="5265"/>
                    </a:lnTo>
                    <a:cubicBezTo>
                      <a:pt x="6681" y="5312"/>
                      <a:pt x="6640" y="5358"/>
                      <a:pt x="6600" y="5405"/>
                    </a:cubicBezTo>
                    <a:lnTo>
                      <a:pt x="6471" y="5530"/>
                    </a:lnTo>
                    <a:lnTo>
                      <a:pt x="6358" y="5641"/>
                    </a:lnTo>
                    <a:lnTo>
                      <a:pt x="6250" y="5721"/>
                    </a:lnTo>
                    <a:cubicBezTo>
                      <a:pt x="6256" y="5741"/>
                      <a:pt x="6261" y="5761"/>
                      <a:pt x="6267" y="5781"/>
                    </a:cubicBezTo>
                    <a:cubicBezTo>
                      <a:pt x="6277" y="5785"/>
                      <a:pt x="6286" y="5789"/>
                      <a:pt x="6296" y="5793"/>
                    </a:cubicBezTo>
                    <a:lnTo>
                      <a:pt x="6479" y="5754"/>
                    </a:lnTo>
                    <a:lnTo>
                      <a:pt x="6663" y="5736"/>
                    </a:lnTo>
                    <a:lnTo>
                      <a:pt x="6858" y="5736"/>
                    </a:lnTo>
                    <a:lnTo>
                      <a:pt x="7046" y="5742"/>
                    </a:lnTo>
                    <a:lnTo>
                      <a:pt x="7246" y="5748"/>
                    </a:lnTo>
                    <a:lnTo>
                      <a:pt x="7425" y="5748"/>
                    </a:lnTo>
                    <a:lnTo>
                      <a:pt x="7600" y="5733"/>
                    </a:lnTo>
                    <a:lnTo>
                      <a:pt x="7950" y="5673"/>
                    </a:lnTo>
                    <a:lnTo>
                      <a:pt x="8275" y="5596"/>
                    </a:lnTo>
                    <a:lnTo>
                      <a:pt x="8579" y="5504"/>
                    </a:lnTo>
                    <a:lnTo>
                      <a:pt x="8858" y="5390"/>
                    </a:lnTo>
                    <a:lnTo>
                      <a:pt x="9117" y="5265"/>
                    </a:lnTo>
                    <a:lnTo>
                      <a:pt x="9350" y="5119"/>
                    </a:lnTo>
                    <a:lnTo>
                      <a:pt x="9563" y="4967"/>
                    </a:lnTo>
                    <a:lnTo>
                      <a:pt x="9758" y="4794"/>
                    </a:lnTo>
                    <a:lnTo>
                      <a:pt x="9933" y="4610"/>
                    </a:lnTo>
                    <a:cubicBezTo>
                      <a:pt x="9955" y="4623"/>
                      <a:pt x="9978" y="4635"/>
                      <a:pt x="10000" y="4648"/>
                    </a:cubicBezTo>
                    <a:lnTo>
                      <a:pt x="10000" y="4660"/>
                    </a:lnTo>
                    <a:cubicBezTo>
                      <a:pt x="9968" y="4716"/>
                      <a:pt x="9936" y="4771"/>
                      <a:pt x="9904" y="4827"/>
                    </a:cubicBezTo>
                    <a:lnTo>
                      <a:pt x="9767" y="5000"/>
                    </a:lnTo>
                    <a:lnTo>
                      <a:pt x="9600" y="5173"/>
                    </a:lnTo>
                    <a:lnTo>
                      <a:pt x="9404" y="5343"/>
                    </a:lnTo>
                    <a:lnTo>
                      <a:pt x="9183" y="5504"/>
                    </a:lnTo>
                    <a:lnTo>
                      <a:pt x="8950" y="5662"/>
                    </a:lnTo>
                    <a:lnTo>
                      <a:pt x="8704" y="5802"/>
                    </a:lnTo>
                    <a:lnTo>
                      <a:pt x="8463" y="5927"/>
                    </a:lnTo>
                    <a:lnTo>
                      <a:pt x="8229" y="6025"/>
                    </a:lnTo>
                    <a:lnTo>
                      <a:pt x="8000" y="6105"/>
                    </a:lnTo>
                    <a:lnTo>
                      <a:pt x="7879" y="6132"/>
                    </a:lnTo>
                    <a:lnTo>
                      <a:pt x="7729" y="6153"/>
                    </a:lnTo>
                    <a:lnTo>
                      <a:pt x="7563" y="6177"/>
                    </a:lnTo>
                    <a:lnTo>
                      <a:pt x="7388" y="6198"/>
                    </a:lnTo>
                    <a:lnTo>
                      <a:pt x="7204" y="6219"/>
                    </a:lnTo>
                    <a:lnTo>
                      <a:pt x="7017" y="6240"/>
                    </a:lnTo>
                    <a:lnTo>
                      <a:pt x="6842" y="6263"/>
                    </a:lnTo>
                    <a:lnTo>
                      <a:pt x="6675" y="6290"/>
                    </a:lnTo>
                    <a:lnTo>
                      <a:pt x="6517" y="6329"/>
                    </a:lnTo>
                    <a:lnTo>
                      <a:pt x="6388" y="6365"/>
                    </a:lnTo>
                    <a:cubicBezTo>
                      <a:pt x="6355" y="6382"/>
                      <a:pt x="6321" y="6398"/>
                      <a:pt x="6288" y="6415"/>
                    </a:cubicBezTo>
                    <a:lnTo>
                      <a:pt x="6213" y="6475"/>
                    </a:lnTo>
                    <a:cubicBezTo>
                      <a:pt x="6173" y="6533"/>
                      <a:pt x="6132" y="6590"/>
                      <a:pt x="6092" y="6648"/>
                    </a:cubicBezTo>
                    <a:cubicBezTo>
                      <a:pt x="6064" y="6711"/>
                      <a:pt x="6036" y="6773"/>
                      <a:pt x="6008" y="6836"/>
                    </a:cubicBezTo>
                    <a:cubicBezTo>
                      <a:pt x="5986" y="6901"/>
                      <a:pt x="5964" y="6967"/>
                      <a:pt x="5942" y="7032"/>
                    </a:cubicBezTo>
                    <a:cubicBezTo>
                      <a:pt x="5929" y="7099"/>
                      <a:pt x="5917" y="7165"/>
                      <a:pt x="5904" y="7232"/>
                    </a:cubicBezTo>
                    <a:cubicBezTo>
                      <a:pt x="5899" y="7302"/>
                      <a:pt x="5893" y="7373"/>
                      <a:pt x="5888" y="7443"/>
                    </a:cubicBezTo>
                    <a:cubicBezTo>
                      <a:pt x="5885" y="7514"/>
                      <a:pt x="5882" y="7584"/>
                      <a:pt x="5879" y="7655"/>
                    </a:cubicBezTo>
                    <a:cubicBezTo>
                      <a:pt x="5882" y="7726"/>
                      <a:pt x="5885" y="7796"/>
                      <a:pt x="5888" y="7867"/>
                    </a:cubicBezTo>
                    <a:cubicBezTo>
                      <a:pt x="5893" y="7939"/>
                      <a:pt x="5899" y="8012"/>
                      <a:pt x="5904" y="8084"/>
                    </a:cubicBezTo>
                    <a:cubicBezTo>
                      <a:pt x="5911" y="8156"/>
                      <a:pt x="5918" y="8227"/>
                      <a:pt x="5925" y="8299"/>
                    </a:cubicBezTo>
                    <a:cubicBezTo>
                      <a:pt x="5933" y="8369"/>
                      <a:pt x="5942" y="8440"/>
                      <a:pt x="5950" y="8510"/>
                    </a:cubicBezTo>
                    <a:cubicBezTo>
                      <a:pt x="5951" y="8613"/>
                      <a:pt x="5953" y="8717"/>
                      <a:pt x="5954" y="8820"/>
                    </a:cubicBezTo>
                    <a:cubicBezTo>
                      <a:pt x="5947" y="8923"/>
                      <a:pt x="5940" y="9027"/>
                      <a:pt x="5933" y="9130"/>
                    </a:cubicBezTo>
                    <a:cubicBezTo>
                      <a:pt x="5921" y="9229"/>
                      <a:pt x="5908" y="9329"/>
                      <a:pt x="5896" y="9428"/>
                    </a:cubicBezTo>
                    <a:cubicBezTo>
                      <a:pt x="5881" y="9525"/>
                      <a:pt x="5865" y="9623"/>
                      <a:pt x="5850" y="9720"/>
                    </a:cubicBezTo>
                    <a:cubicBezTo>
                      <a:pt x="5819" y="10051"/>
                      <a:pt x="5825" y="10355"/>
                      <a:pt x="5794" y="10686"/>
                    </a:cubicBezTo>
                    <a:lnTo>
                      <a:pt x="4117" y="10686"/>
                    </a:lnTo>
                    <a:lnTo>
                      <a:pt x="4309" y="10293"/>
                    </a:lnTo>
                    <a:lnTo>
                      <a:pt x="4546" y="9848"/>
                    </a:lnTo>
                    <a:cubicBezTo>
                      <a:pt x="4574" y="9794"/>
                      <a:pt x="4601" y="9741"/>
                      <a:pt x="4629" y="9687"/>
                    </a:cubicBezTo>
                    <a:cubicBezTo>
                      <a:pt x="4653" y="9627"/>
                      <a:pt x="4676" y="9568"/>
                      <a:pt x="4700" y="9508"/>
                    </a:cubicBezTo>
                    <a:cubicBezTo>
                      <a:pt x="4722" y="9442"/>
                      <a:pt x="4745" y="9375"/>
                      <a:pt x="4767" y="9309"/>
                    </a:cubicBezTo>
                    <a:cubicBezTo>
                      <a:pt x="4788" y="9238"/>
                      <a:pt x="4808" y="9168"/>
                      <a:pt x="4829" y="9097"/>
                    </a:cubicBezTo>
                    <a:cubicBezTo>
                      <a:pt x="4846" y="9021"/>
                      <a:pt x="4862" y="8944"/>
                      <a:pt x="4879" y="8868"/>
                    </a:cubicBezTo>
                    <a:cubicBezTo>
                      <a:pt x="4892" y="8790"/>
                      <a:pt x="4904" y="8713"/>
                      <a:pt x="4917" y="8635"/>
                    </a:cubicBezTo>
                    <a:cubicBezTo>
                      <a:pt x="4929" y="8554"/>
                      <a:pt x="4942" y="8472"/>
                      <a:pt x="4954" y="8391"/>
                    </a:cubicBezTo>
                    <a:cubicBezTo>
                      <a:pt x="4962" y="8309"/>
                      <a:pt x="4971" y="8226"/>
                      <a:pt x="4979" y="8144"/>
                    </a:cubicBezTo>
                    <a:cubicBezTo>
                      <a:pt x="4986" y="8058"/>
                      <a:pt x="4993" y="7973"/>
                      <a:pt x="5000" y="7887"/>
                    </a:cubicBezTo>
                    <a:lnTo>
                      <a:pt x="5000" y="7634"/>
                    </a:lnTo>
                    <a:lnTo>
                      <a:pt x="5000" y="7384"/>
                    </a:lnTo>
                    <a:cubicBezTo>
                      <a:pt x="4993" y="7300"/>
                      <a:pt x="4986" y="7217"/>
                      <a:pt x="4979" y="7133"/>
                    </a:cubicBezTo>
                    <a:cubicBezTo>
                      <a:pt x="4969" y="7053"/>
                      <a:pt x="4960" y="6972"/>
                      <a:pt x="4950" y="6892"/>
                    </a:cubicBezTo>
                    <a:cubicBezTo>
                      <a:pt x="4938" y="6814"/>
                      <a:pt x="4925" y="6735"/>
                      <a:pt x="4913" y="6657"/>
                    </a:cubicBezTo>
                    <a:cubicBezTo>
                      <a:pt x="4895" y="6581"/>
                      <a:pt x="4876" y="6506"/>
                      <a:pt x="4858" y="6430"/>
                    </a:cubicBezTo>
                    <a:cubicBezTo>
                      <a:pt x="4833" y="6360"/>
                      <a:pt x="4808" y="6289"/>
                      <a:pt x="4783" y="6219"/>
                    </a:cubicBezTo>
                    <a:cubicBezTo>
                      <a:pt x="4755" y="6152"/>
                      <a:pt x="4728" y="6086"/>
                      <a:pt x="4700" y="6019"/>
                    </a:cubicBezTo>
                    <a:cubicBezTo>
                      <a:pt x="4667" y="5959"/>
                      <a:pt x="4633" y="5900"/>
                      <a:pt x="4600" y="5840"/>
                    </a:cubicBezTo>
                    <a:cubicBezTo>
                      <a:pt x="4563" y="5787"/>
                      <a:pt x="4525" y="5735"/>
                      <a:pt x="4488" y="5682"/>
                    </a:cubicBezTo>
                    <a:cubicBezTo>
                      <a:pt x="4445" y="5635"/>
                      <a:pt x="4401" y="5589"/>
                      <a:pt x="4358" y="5542"/>
                    </a:cubicBezTo>
                    <a:cubicBezTo>
                      <a:pt x="4310" y="5504"/>
                      <a:pt x="4261" y="5467"/>
                      <a:pt x="4213" y="5429"/>
                    </a:cubicBezTo>
                    <a:lnTo>
                      <a:pt x="4046" y="5343"/>
                    </a:lnTo>
                    <a:lnTo>
                      <a:pt x="3904" y="5292"/>
                    </a:lnTo>
                    <a:lnTo>
                      <a:pt x="3746" y="5271"/>
                    </a:lnTo>
                    <a:lnTo>
                      <a:pt x="3583" y="5271"/>
                    </a:lnTo>
                    <a:lnTo>
                      <a:pt x="3413" y="5286"/>
                    </a:lnTo>
                    <a:lnTo>
                      <a:pt x="3246" y="5310"/>
                    </a:lnTo>
                    <a:lnTo>
                      <a:pt x="3079" y="5343"/>
                    </a:lnTo>
                    <a:lnTo>
                      <a:pt x="2913" y="5369"/>
                    </a:lnTo>
                    <a:lnTo>
                      <a:pt x="2750" y="5396"/>
                    </a:lnTo>
                    <a:lnTo>
                      <a:pt x="2600" y="5411"/>
                    </a:lnTo>
                    <a:lnTo>
                      <a:pt x="2258" y="5423"/>
                    </a:lnTo>
                    <a:lnTo>
                      <a:pt x="1925" y="5411"/>
                    </a:lnTo>
                    <a:lnTo>
                      <a:pt x="1617" y="5384"/>
                    </a:lnTo>
                    <a:lnTo>
                      <a:pt x="1321" y="5346"/>
                    </a:lnTo>
                    <a:lnTo>
                      <a:pt x="1033" y="5298"/>
                    </a:lnTo>
                    <a:lnTo>
                      <a:pt x="758" y="5250"/>
                    </a:lnTo>
                    <a:lnTo>
                      <a:pt x="500" y="5197"/>
                    </a:lnTo>
                    <a:cubicBezTo>
                      <a:pt x="506" y="5177"/>
                      <a:pt x="511" y="5157"/>
                      <a:pt x="517" y="5137"/>
                    </a:cubicBezTo>
                    <a:lnTo>
                      <a:pt x="871" y="5173"/>
                    </a:lnTo>
                    <a:lnTo>
                      <a:pt x="1221" y="5197"/>
                    </a:lnTo>
                    <a:lnTo>
                      <a:pt x="1563" y="5206"/>
                    </a:lnTo>
                    <a:lnTo>
                      <a:pt x="1896" y="5197"/>
                    </a:lnTo>
                    <a:lnTo>
                      <a:pt x="2221" y="5164"/>
                    </a:lnTo>
                    <a:lnTo>
                      <a:pt x="2538" y="5113"/>
                    </a:lnTo>
                    <a:lnTo>
                      <a:pt x="2842" y="5045"/>
                    </a:lnTo>
                    <a:lnTo>
                      <a:pt x="3129" y="4946"/>
                    </a:lnTo>
                    <a:lnTo>
                      <a:pt x="3500" y="4815"/>
                    </a:lnTo>
                    <a:lnTo>
                      <a:pt x="2821" y="4389"/>
                    </a:lnTo>
                    <a:lnTo>
                      <a:pt x="2213" y="3912"/>
                    </a:lnTo>
                    <a:lnTo>
                      <a:pt x="1879" y="3939"/>
                    </a:lnTo>
                    <a:lnTo>
                      <a:pt x="1554" y="3939"/>
                    </a:lnTo>
                    <a:lnTo>
                      <a:pt x="1258" y="3912"/>
                    </a:lnTo>
                    <a:lnTo>
                      <a:pt x="979" y="3856"/>
                    </a:lnTo>
                    <a:lnTo>
                      <a:pt x="721" y="3775"/>
                    </a:lnTo>
                    <a:lnTo>
                      <a:pt x="496" y="3674"/>
                    </a:lnTo>
                    <a:lnTo>
                      <a:pt x="296" y="3549"/>
                    </a:lnTo>
                    <a:lnTo>
                      <a:pt x="129" y="3403"/>
                    </a:lnTo>
                    <a:lnTo>
                      <a:pt x="0" y="3245"/>
                    </a:lnTo>
                    <a:cubicBezTo>
                      <a:pt x="6" y="3236"/>
                      <a:pt x="11" y="3227"/>
                      <a:pt x="17" y="3218"/>
                    </a:cubicBezTo>
                    <a:lnTo>
                      <a:pt x="71" y="3245"/>
                    </a:lnTo>
                    <a:cubicBezTo>
                      <a:pt x="93" y="3280"/>
                      <a:pt x="116" y="3314"/>
                      <a:pt x="138" y="3349"/>
                    </a:cubicBezTo>
                    <a:lnTo>
                      <a:pt x="246" y="3439"/>
                    </a:lnTo>
                    <a:cubicBezTo>
                      <a:pt x="290" y="3469"/>
                      <a:pt x="335" y="3498"/>
                      <a:pt x="379" y="3528"/>
                    </a:cubicBezTo>
                    <a:lnTo>
                      <a:pt x="538" y="3597"/>
                    </a:lnTo>
                    <a:lnTo>
                      <a:pt x="721" y="3656"/>
                    </a:lnTo>
                    <a:lnTo>
                      <a:pt x="913" y="3701"/>
                    </a:lnTo>
                    <a:lnTo>
                      <a:pt x="1117" y="3728"/>
                    </a:lnTo>
                    <a:lnTo>
                      <a:pt x="1329" y="3737"/>
                    </a:lnTo>
                    <a:lnTo>
                      <a:pt x="1533" y="3734"/>
                    </a:lnTo>
                    <a:lnTo>
                      <a:pt x="1646" y="3722"/>
                    </a:lnTo>
                    <a:lnTo>
                      <a:pt x="1746" y="3722"/>
                    </a:lnTo>
                    <a:lnTo>
                      <a:pt x="1833" y="3710"/>
                    </a:lnTo>
                    <a:lnTo>
                      <a:pt x="1917" y="3695"/>
                    </a:lnTo>
                    <a:lnTo>
                      <a:pt x="1988" y="3662"/>
                    </a:lnTo>
                    <a:cubicBezTo>
                      <a:pt x="1921" y="3572"/>
                      <a:pt x="1855" y="3481"/>
                      <a:pt x="1788" y="3391"/>
                    </a:cubicBezTo>
                    <a:lnTo>
                      <a:pt x="1617" y="3126"/>
                    </a:lnTo>
                    <a:lnTo>
                      <a:pt x="1454" y="2849"/>
                    </a:lnTo>
                    <a:lnTo>
                      <a:pt x="1313" y="2563"/>
                    </a:lnTo>
                    <a:lnTo>
                      <a:pt x="1175" y="2253"/>
                    </a:lnTo>
                    <a:lnTo>
                      <a:pt x="1046" y="1919"/>
                    </a:lnTo>
                    <a:cubicBezTo>
                      <a:pt x="1042" y="1899"/>
                      <a:pt x="1037" y="1879"/>
                      <a:pt x="1033" y="1859"/>
                    </a:cubicBezTo>
                    <a:cubicBezTo>
                      <a:pt x="1022" y="1831"/>
                      <a:pt x="1011" y="1804"/>
                      <a:pt x="1000" y="1776"/>
                    </a:cubicBezTo>
                    <a:cubicBezTo>
                      <a:pt x="993" y="1745"/>
                      <a:pt x="986" y="1715"/>
                      <a:pt x="979" y="1684"/>
                    </a:cubicBezTo>
                    <a:cubicBezTo>
                      <a:pt x="969" y="1653"/>
                      <a:pt x="960" y="1622"/>
                      <a:pt x="950" y="1591"/>
                    </a:cubicBezTo>
                    <a:cubicBezTo>
                      <a:pt x="942" y="1557"/>
                      <a:pt x="933" y="1524"/>
                      <a:pt x="925" y="1490"/>
                    </a:cubicBezTo>
                    <a:cubicBezTo>
                      <a:pt x="922" y="1459"/>
                      <a:pt x="920" y="1428"/>
                      <a:pt x="917" y="1397"/>
                    </a:cubicBezTo>
                    <a:lnTo>
                      <a:pt x="917" y="1311"/>
                    </a:lnTo>
                    <a:cubicBezTo>
                      <a:pt x="922" y="1285"/>
                      <a:pt x="928" y="1260"/>
                      <a:pt x="933" y="1234"/>
                    </a:cubicBezTo>
                    <a:lnTo>
                      <a:pt x="963" y="1180"/>
                    </a:lnTo>
                    <a:lnTo>
                      <a:pt x="1000" y="1192"/>
                    </a:lnTo>
                    <a:cubicBezTo>
                      <a:pt x="1011" y="1293"/>
                      <a:pt x="1022" y="1395"/>
                      <a:pt x="1033" y="1496"/>
                    </a:cubicBezTo>
                    <a:cubicBezTo>
                      <a:pt x="1058" y="1597"/>
                      <a:pt x="1083" y="1699"/>
                      <a:pt x="1108" y="1800"/>
                    </a:cubicBezTo>
                    <a:cubicBezTo>
                      <a:pt x="1146" y="1899"/>
                      <a:pt x="1183" y="1999"/>
                      <a:pt x="1221" y="2098"/>
                    </a:cubicBezTo>
                    <a:cubicBezTo>
                      <a:pt x="1267" y="2189"/>
                      <a:pt x="1312" y="2281"/>
                      <a:pt x="1358" y="2372"/>
                    </a:cubicBezTo>
                    <a:lnTo>
                      <a:pt x="1508" y="2628"/>
                    </a:lnTo>
                    <a:lnTo>
                      <a:pt x="1646" y="2795"/>
                    </a:lnTo>
                    <a:cubicBezTo>
                      <a:pt x="1640" y="2797"/>
                      <a:pt x="1635" y="2799"/>
                      <a:pt x="1629" y="2801"/>
                    </a:cubicBezTo>
                    <a:lnTo>
                      <a:pt x="1629" y="2807"/>
                    </a:lnTo>
                    <a:lnTo>
                      <a:pt x="1638" y="2813"/>
                    </a:lnTo>
                    <a:cubicBezTo>
                      <a:pt x="1641" y="2814"/>
                      <a:pt x="1643" y="2815"/>
                      <a:pt x="1646" y="2816"/>
                    </a:cubicBezTo>
                    <a:cubicBezTo>
                      <a:pt x="1652" y="2818"/>
                      <a:pt x="1657" y="2820"/>
                      <a:pt x="1663" y="2822"/>
                    </a:cubicBezTo>
                    <a:cubicBezTo>
                      <a:pt x="1664" y="2826"/>
                      <a:pt x="1666" y="2830"/>
                      <a:pt x="1667" y="2834"/>
                    </a:cubicBezTo>
                    <a:cubicBezTo>
                      <a:pt x="1670" y="2836"/>
                      <a:pt x="1672" y="2838"/>
                      <a:pt x="1675" y="2840"/>
                    </a:cubicBezTo>
                    <a:cubicBezTo>
                      <a:pt x="1678" y="2843"/>
                      <a:pt x="1680" y="2846"/>
                      <a:pt x="1683" y="2849"/>
                    </a:cubicBezTo>
                    <a:lnTo>
                      <a:pt x="1683" y="2843"/>
                    </a:lnTo>
                    <a:cubicBezTo>
                      <a:pt x="1680" y="2842"/>
                      <a:pt x="1678" y="2841"/>
                      <a:pt x="1675" y="2840"/>
                    </a:cubicBezTo>
                    <a:lnTo>
                      <a:pt x="1675" y="2840"/>
                    </a:lnTo>
                    <a:cubicBezTo>
                      <a:pt x="1665" y="2825"/>
                      <a:pt x="1656" y="2810"/>
                      <a:pt x="1646" y="2795"/>
                    </a:cubicBezTo>
                    <a:lnTo>
                      <a:pt x="1746" y="2741"/>
                    </a:lnTo>
                    <a:cubicBezTo>
                      <a:pt x="1778" y="2710"/>
                      <a:pt x="1810" y="2680"/>
                      <a:pt x="1842" y="2649"/>
                    </a:cubicBezTo>
                    <a:cubicBezTo>
                      <a:pt x="1872" y="2613"/>
                      <a:pt x="1903" y="2578"/>
                      <a:pt x="1933" y="2542"/>
                    </a:cubicBezTo>
                    <a:cubicBezTo>
                      <a:pt x="1961" y="2498"/>
                      <a:pt x="1989" y="2455"/>
                      <a:pt x="2017" y="2411"/>
                    </a:cubicBezTo>
                    <a:cubicBezTo>
                      <a:pt x="2042" y="2362"/>
                      <a:pt x="2067" y="2314"/>
                      <a:pt x="2092" y="2265"/>
                    </a:cubicBezTo>
                    <a:cubicBezTo>
                      <a:pt x="2116" y="2214"/>
                      <a:pt x="2139" y="2164"/>
                      <a:pt x="2163" y="2113"/>
                    </a:cubicBezTo>
                    <a:cubicBezTo>
                      <a:pt x="2182" y="2060"/>
                      <a:pt x="2202" y="2008"/>
                      <a:pt x="2221" y="1955"/>
                    </a:cubicBezTo>
                    <a:cubicBezTo>
                      <a:pt x="2239" y="1904"/>
                      <a:pt x="2257" y="1854"/>
                      <a:pt x="2275" y="1803"/>
                    </a:cubicBezTo>
                    <a:cubicBezTo>
                      <a:pt x="2290" y="1754"/>
                      <a:pt x="2306" y="1706"/>
                      <a:pt x="2321" y="1657"/>
                    </a:cubicBezTo>
                    <a:cubicBezTo>
                      <a:pt x="2324" y="1722"/>
                      <a:pt x="2326" y="1788"/>
                      <a:pt x="2329" y="1853"/>
                    </a:cubicBezTo>
                    <a:cubicBezTo>
                      <a:pt x="2326" y="1913"/>
                      <a:pt x="2324" y="1972"/>
                      <a:pt x="2321" y="2032"/>
                    </a:cubicBezTo>
                    <a:cubicBezTo>
                      <a:pt x="2308" y="2088"/>
                      <a:pt x="2296" y="2143"/>
                      <a:pt x="2283" y="2199"/>
                    </a:cubicBezTo>
                    <a:cubicBezTo>
                      <a:pt x="2265" y="2255"/>
                      <a:pt x="2247" y="2310"/>
                      <a:pt x="2229" y="2366"/>
                    </a:cubicBezTo>
                    <a:cubicBezTo>
                      <a:pt x="2204" y="2419"/>
                      <a:pt x="2179" y="2471"/>
                      <a:pt x="2154" y="2524"/>
                    </a:cubicBezTo>
                    <a:lnTo>
                      <a:pt x="2046" y="2682"/>
                    </a:lnTo>
                    <a:lnTo>
                      <a:pt x="1796" y="3027"/>
                    </a:lnTo>
                    <a:lnTo>
                      <a:pt x="2054" y="3305"/>
                    </a:lnTo>
                    <a:lnTo>
                      <a:pt x="2333" y="3564"/>
                    </a:lnTo>
                    <a:lnTo>
                      <a:pt x="2638" y="3808"/>
                    </a:lnTo>
                    <a:lnTo>
                      <a:pt x="2963" y="4032"/>
                    </a:lnTo>
                    <a:lnTo>
                      <a:pt x="4129" y="4610"/>
                    </a:lnTo>
                    <a:cubicBezTo>
                      <a:pt x="4142" y="4603"/>
                      <a:pt x="4154" y="4596"/>
                      <a:pt x="4167" y="4589"/>
                    </a:cubicBezTo>
                    <a:cubicBezTo>
                      <a:pt x="4135" y="4504"/>
                      <a:pt x="4103" y="4418"/>
                      <a:pt x="4071" y="4333"/>
                    </a:cubicBezTo>
                    <a:cubicBezTo>
                      <a:pt x="4046" y="4241"/>
                      <a:pt x="4021" y="4150"/>
                      <a:pt x="3996" y="4058"/>
                    </a:cubicBezTo>
                    <a:cubicBezTo>
                      <a:pt x="3975" y="3959"/>
                      <a:pt x="3954" y="3859"/>
                      <a:pt x="3933" y="3760"/>
                    </a:cubicBezTo>
                    <a:cubicBezTo>
                      <a:pt x="3923" y="3659"/>
                      <a:pt x="3914" y="3557"/>
                      <a:pt x="3904" y="3456"/>
                    </a:cubicBezTo>
                    <a:cubicBezTo>
                      <a:pt x="3896" y="3350"/>
                      <a:pt x="3887" y="3244"/>
                      <a:pt x="3879" y="3138"/>
                    </a:cubicBezTo>
                    <a:lnTo>
                      <a:pt x="3879" y="2813"/>
                    </a:lnTo>
                    <a:cubicBezTo>
                      <a:pt x="3885" y="2704"/>
                      <a:pt x="3890" y="2594"/>
                      <a:pt x="3896" y="2485"/>
                    </a:cubicBezTo>
                    <a:cubicBezTo>
                      <a:pt x="3908" y="2377"/>
                      <a:pt x="3921" y="2268"/>
                      <a:pt x="3933" y="2160"/>
                    </a:cubicBezTo>
                    <a:cubicBezTo>
                      <a:pt x="3951" y="2052"/>
                      <a:pt x="3970" y="1944"/>
                      <a:pt x="3988" y="1836"/>
                    </a:cubicBezTo>
                    <a:cubicBezTo>
                      <a:pt x="4007" y="1732"/>
                      <a:pt x="4027" y="1627"/>
                      <a:pt x="4046" y="1523"/>
                    </a:cubicBezTo>
                    <a:cubicBezTo>
                      <a:pt x="4074" y="1422"/>
                      <a:pt x="4101" y="1320"/>
                      <a:pt x="4129" y="1219"/>
                    </a:cubicBezTo>
                    <a:cubicBezTo>
                      <a:pt x="4162" y="1124"/>
                      <a:pt x="4196" y="1028"/>
                      <a:pt x="4229" y="933"/>
                    </a:cubicBezTo>
                    <a:cubicBezTo>
                      <a:pt x="4264" y="843"/>
                      <a:pt x="4298" y="752"/>
                      <a:pt x="4333" y="662"/>
                    </a:cubicBezTo>
                    <a:cubicBezTo>
                      <a:pt x="4373" y="580"/>
                      <a:pt x="4414" y="499"/>
                      <a:pt x="4454" y="417"/>
                    </a:cubicBezTo>
                    <a:lnTo>
                      <a:pt x="4583" y="194"/>
                    </a:lnTo>
                    <a:lnTo>
                      <a:pt x="47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115" name="Freeform 9">
                <a:extLst>
                  <a:ext uri="{FF2B5EF4-FFF2-40B4-BE49-F238E27FC236}">
                    <a16:creationId xmlns:a16="http://schemas.microsoft.com/office/drawing/2014/main" xmlns="" id="{38B4D3BE-B64B-4253-844F-6A6EBCBD95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140" y="5182431"/>
                <a:ext cx="1377523" cy="150200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16" name="Freeform 9">
                <a:extLst>
                  <a:ext uri="{FF2B5EF4-FFF2-40B4-BE49-F238E27FC236}">
                    <a16:creationId xmlns:a16="http://schemas.microsoft.com/office/drawing/2014/main" xmlns="" id="{2DA1D914-5349-471D-84F8-A82169A37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250" y="5182431"/>
                <a:ext cx="1377523" cy="150200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17" name="자유형: 도형 33">
                <a:extLst>
                  <a:ext uri="{FF2B5EF4-FFF2-40B4-BE49-F238E27FC236}">
                    <a16:creationId xmlns:a16="http://schemas.microsoft.com/office/drawing/2014/main" xmlns="" id="{299EB099-A365-43F4-B9E6-3CB98ECC14C7}"/>
                  </a:ext>
                </a:extLst>
              </p:cNvPr>
              <p:cNvSpPr/>
              <p:nvPr/>
            </p:nvSpPr>
            <p:spPr>
              <a:xfrm>
                <a:off x="3960759" y="3983866"/>
                <a:ext cx="495528" cy="331718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자유형: 도형 34">
                <a:extLst>
                  <a:ext uri="{FF2B5EF4-FFF2-40B4-BE49-F238E27FC236}">
                    <a16:creationId xmlns:a16="http://schemas.microsoft.com/office/drawing/2014/main" xmlns="" id="{6DF5280F-C6DB-4D60-BEBE-63151AB30EE7}"/>
                  </a:ext>
                </a:extLst>
              </p:cNvPr>
              <p:cNvSpPr/>
              <p:nvPr/>
            </p:nvSpPr>
            <p:spPr>
              <a:xfrm>
                <a:off x="4133858" y="3545334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자유형: 도형 35">
                <a:extLst>
                  <a:ext uri="{FF2B5EF4-FFF2-40B4-BE49-F238E27FC236}">
                    <a16:creationId xmlns:a16="http://schemas.microsoft.com/office/drawing/2014/main" xmlns="" id="{4B71A7DF-A297-450F-8CBF-3A754B821816}"/>
                  </a:ext>
                </a:extLst>
              </p:cNvPr>
              <p:cNvSpPr/>
              <p:nvPr/>
            </p:nvSpPr>
            <p:spPr>
              <a:xfrm>
                <a:off x="4972962" y="3534634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자유형: 도형 36">
                <a:extLst>
                  <a:ext uri="{FF2B5EF4-FFF2-40B4-BE49-F238E27FC236}">
                    <a16:creationId xmlns:a16="http://schemas.microsoft.com/office/drawing/2014/main" xmlns="" id="{1B7EF536-174E-4FDD-84CE-54A3D4C4A2DB}"/>
                  </a:ext>
                </a:extLst>
              </p:cNvPr>
              <p:cNvSpPr/>
              <p:nvPr/>
            </p:nvSpPr>
            <p:spPr>
              <a:xfrm>
                <a:off x="5381235" y="3462603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자유형: 도형 37">
                <a:extLst>
                  <a:ext uri="{FF2B5EF4-FFF2-40B4-BE49-F238E27FC236}">
                    <a16:creationId xmlns:a16="http://schemas.microsoft.com/office/drawing/2014/main" xmlns="" id="{89F49013-4868-4FC4-B709-659E6D1653F2}"/>
                  </a:ext>
                </a:extLst>
              </p:cNvPr>
              <p:cNvSpPr/>
              <p:nvPr/>
            </p:nvSpPr>
            <p:spPr>
              <a:xfrm>
                <a:off x="4417237" y="3271566"/>
                <a:ext cx="866102" cy="579789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자유형: 도형 38">
                <a:extLst>
                  <a:ext uri="{FF2B5EF4-FFF2-40B4-BE49-F238E27FC236}">
                    <a16:creationId xmlns:a16="http://schemas.microsoft.com/office/drawing/2014/main" xmlns="" id="{9E6C4FAA-05AE-4DA4-9E1F-DB456C527308}"/>
                  </a:ext>
                </a:extLst>
              </p:cNvPr>
              <p:cNvSpPr/>
              <p:nvPr/>
            </p:nvSpPr>
            <p:spPr>
              <a:xfrm>
                <a:off x="4034585" y="4335042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자유형: 도형 39">
                <a:extLst>
                  <a:ext uri="{FF2B5EF4-FFF2-40B4-BE49-F238E27FC236}">
                    <a16:creationId xmlns:a16="http://schemas.microsoft.com/office/drawing/2014/main" xmlns="" id="{62D36DD2-2D56-4EDA-921F-C2388227B1CE}"/>
                  </a:ext>
                </a:extLst>
              </p:cNvPr>
              <p:cNvSpPr/>
              <p:nvPr/>
            </p:nvSpPr>
            <p:spPr>
              <a:xfrm>
                <a:off x="5133413" y="3977167"/>
                <a:ext cx="644858" cy="431683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자유형: 도형 40">
                <a:extLst>
                  <a:ext uri="{FF2B5EF4-FFF2-40B4-BE49-F238E27FC236}">
                    <a16:creationId xmlns:a16="http://schemas.microsoft.com/office/drawing/2014/main" xmlns="" id="{AF112410-FE4A-4A82-95C5-7E0DD675F55D}"/>
                  </a:ext>
                </a:extLst>
              </p:cNvPr>
              <p:cNvSpPr/>
              <p:nvPr/>
            </p:nvSpPr>
            <p:spPr>
              <a:xfrm>
                <a:off x="5569994" y="4130007"/>
                <a:ext cx="371396" cy="248621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자유형: 도형 41">
                <a:extLst>
                  <a:ext uri="{FF2B5EF4-FFF2-40B4-BE49-F238E27FC236}">
                    <a16:creationId xmlns:a16="http://schemas.microsoft.com/office/drawing/2014/main" xmlns="" id="{3D52BB6C-ED5D-42F3-8FAE-80BD28C2213E}"/>
                  </a:ext>
                </a:extLst>
              </p:cNvPr>
              <p:cNvSpPr/>
              <p:nvPr/>
            </p:nvSpPr>
            <p:spPr>
              <a:xfrm>
                <a:off x="3822699" y="3752183"/>
                <a:ext cx="508822" cy="340617"/>
              </a:xfrm>
              <a:custGeom>
                <a:avLst/>
                <a:gdLst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47531 w 915597"/>
                  <a:gd name="connsiteY17" fmla="*/ 603222 h 617714"/>
                  <a:gd name="connsiteX18" fmla="*/ 314688 w 915597"/>
                  <a:gd name="connsiteY18" fmla="*/ 589618 h 617714"/>
                  <a:gd name="connsiteX19" fmla="*/ 260180 w 915597"/>
                  <a:gd name="connsiteY19" fmla="*/ 589618 h 617714"/>
                  <a:gd name="connsiteX20" fmla="*/ 267044 w 915597"/>
                  <a:gd name="connsiteY20" fmla="*/ 579439 h 617714"/>
                  <a:gd name="connsiteX21" fmla="*/ 274832 w 915597"/>
                  <a:gd name="connsiteY21" fmla="*/ 574188 h 617714"/>
                  <a:gd name="connsiteX22" fmla="*/ 224262 w 915597"/>
                  <a:gd name="connsiteY22" fmla="*/ 571410 h 617714"/>
                  <a:gd name="connsiteX23" fmla="*/ 123625 w 915597"/>
                  <a:gd name="connsiteY23" fmla="*/ 501053 h 617714"/>
                  <a:gd name="connsiteX24" fmla="*/ 24269 w 915597"/>
                  <a:gd name="connsiteY24" fmla="*/ 441178 h 617714"/>
                  <a:gd name="connsiteX25" fmla="*/ 45499 w 915597"/>
                  <a:gd name="connsiteY25" fmla="*/ 360357 h 617714"/>
                  <a:gd name="connsiteX26" fmla="*/ 668 w 915597"/>
                  <a:gd name="connsiteY26" fmla="*/ 277437 h 617714"/>
                  <a:gd name="connsiteX27" fmla="*/ 82541 w 915597"/>
                  <a:gd name="connsiteY27" fmla="*/ 203735 h 617714"/>
                  <a:gd name="connsiteX28" fmla="*/ 83324 w 915597"/>
                  <a:gd name="connsiteY28" fmla="*/ 201792 h 617714"/>
                  <a:gd name="connsiteX29" fmla="*/ 83324 w 915597"/>
                  <a:gd name="connsiteY29" fmla="*/ 201792 h 617714"/>
                  <a:gd name="connsiteX30" fmla="*/ 119794 w 915597"/>
                  <a:gd name="connsiteY30" fmla="*/ 95954 h 617714"/>
                  <a:gd name="connsiteX31" fmla="*/ 297213 w 915597"/>
                  <a:gd name="connsiteY31" fmla="*/ 71774 h 617714"/>
                  <a:gd name="connsiteX32" fmla="*/ 297253 w 915597"/>
                  <a:gd name="connsiteY32" fmla="*/ 71733 h 617714"/>
                  <a:gd name="connsiteX33" fmla="*/ 332536 w 915597"/>
                  <a:gd name="connsiteY33" fmla="*/ 35367 h 617714"/>
                  <a:gd name="connsiteX34" fmla="*/ 476093 w 915597"/>
                  <a:gd name="connsiteY34" fmla="*/ 46673 h 617714"/>
                  <a:gd name="connsiteX35" fmla="*/ 476730 w 915597"/>
                  <a:gd name="connsiteY35" fmla="*/ 45988 h 617714"/>
                  <a:gd name="connsiteX36" fmla="*/ 504752 w 915597"/>
                  <a:gd name="connsiteY36" fmla="*/ 15911 h 617714"/>
                  <a:gd name="connsiteX37" fmla="*/ 545795 w 915597"/>
                  <a:gd name="connsiteY37" fmla="*/ 838 h 617714"/>
                  <a:gd name="connsiteX38" fmla="*/ 593827 w 915597"/>
                  <a:gd name="connsiteY38" fmla="*/ 6306 h 617714"/>
                  <a:gd name="connsiteX39" fmla="*/ 631126 w 915597"/>
                  <a:gd name="connsiteY39" fmla="*/ 32407 h 617714"/>
                  <a:gd name="connsiteX40" fmla="*/ 632239 w 915597"/>
                  <a:gd name="connsiteY40" fmla="*/ 33186 h 617714"/>
                  <a:gd name="connsiteX41" fmla="*/ 719381 w 915597"/>
                  <a:gd name="connsiteY41" fmla="*/ 459 h 617714"/>
                  <a:gd name="connsiteX0" fmla="*/ 719381 w 915597"/>
                  <a:gd name="connsiteY0" fmla="*/ 459 h 617714"/>
                  <a:gd name="connsiteX1" fmla="*/ 751408 w 915597"/>
                  <a:gd name="connsiteY1" fmla="*/ 7787 h 617714"/>
                  <a:gd name="connsiteX2" fmla="*/ 811838 w 915597"/>
                  <a:gd name="connsiteY2" fmla="*/ 77078 h 617714"/>
                  <a:gd name="connsiteX3" fmla="*/ 812172 w 915597"/>
                  <a:gd name="connsiteY3" fmla="*/ 77249 h 617714"/>
                  <a:gd name="connsiteX4" fmla="*/ 859887 w 915597"/>
                  <a:gd name="connsiteY4" fmla="*/ 101779 h 617714"/>
                  <a:gd name="connsiteX5" fmla="*/ 889393 w 915597"/>
                  <a:gd name="connsiteY5" fmla="*/ 144328 h 617714"/>
                  <a:gd name="connsiteX6" fmla="*/ 885922 w 915597"/>
                  <a:gd name="connsiteY6" fmla="*/ 217250 h 617714"/>
                  <a:gd name="connsiteX7" fmla="*/ 911279 w 915597"/>
                  <a:gd name="connsiteY7" fmla="*/ 328746 h 617714"/>
                  <a:gd name="connsiteX8" fmla="*/ 792492 w 915597"/>
                  <a:gd name="connsiteY8" fmla="*/ 426344 h 617714"/>
                  <a:gd name="connsiteX9" fmla="*/ 749968 w 915597"/>
                  <a:gd name="connsiteY9" fmla="*/ 509973 h 617714"/>
                  <a:gd name="connsiteX10" fmla="*/ 605188 w 915597"/>
                  <a:gd name="connsiteY10" fmla="*/ 520099 h 617714"/>
                  <a:gd name="connsiteX11" fmla="*/ 501726 w 915597"/>
                  <a:gd name="connsiteY11" fmla="*/ 609316 h 617714"/>
                  <a:gd name="connsiteX12" fmla="*/ 349601 w 915597"/>
                  <a:gd name="connsiteY12" fmla="*/ 554858 h 617714"/>
                  <a:gd name="connsiteX13" fmla="*/ 313390 w 915597"/>
                  <a:gd name="connsiteY13" fmla="*/ 566554 h 617714"/>
                  <a:gd name="connsiteX14" fmla="*/ 323017 w 915597"/>
                  <a:gd name="connsiteY14" fmla="*/ 568497 h 617714"/>
                  <a:gd name="connsiteX15" fmla="*/ 354198 w 915597"/>
                  <a:gd name="connsiteY15" fmla="*/ 615539 h 617714"/>
                  <a:gd name="connsiteX16" fmla="*/ 353534 w 915597"/>
                  <a:gd name="connsiteY16" fmla="*/ 617714 h 617714"/>
                  <a:gd name="connsiteX17" fmla="*/ 314688 w 915597"/>
                  <a:gd name="connsiteY17" fmla="*/ 589618 h 617714"/>
                  <a:gd name="connsiteX18" fmla="*/ 260180 w 915597"/>
                  <a:gd name="connsiteY18" fmla="*/ 589618 h 617714"/>
                  <a:gd name="connsiteX19" fmla="*/ 267044 w 915597"/>
                  <a:gd name="connsiteY19" fmla="*/ 579439 h 617714"/>
                  <a:gd name="connsiteX20" fmla="*/ 274832 w 915597"/>
                  <a:gd name="connsiteY20" fmla="*/ 574188 h 617714"/>
                  <a:gd name="connsiteX21" fmla="*/ 224262 w 915597"/>
                  <a:gd name="connsiteY21" fmla="*/ 571410 h 617714"/>
                  <a:gd name="connsiteX22" fmla="*/ 123625 w 915597"/>
                  <a:gd name="connsiteY22" fmla="*/ 501053 h 617714"/>
                  <a:gd name="connsiteX23" fmla="*/ 24269 w 915597"/>
                  <a:gd name="connsiteY23" fmla="*/ 441178 h 617714"/>
                  <a:gd name="connsiteX24" fmla="*/ 45499 w 915597"/>
                  <a:gd name="connsiteY24" fmla="*/ 360357 h 617714"/>
                  <a:gd name="connsiteX25" fmla="*/ 668 w 915597"/>
                  <a:gd name="connsiteY25" fmla="*/ 277437 h 617714"/>
                  <a:gd name="connsiteX26" fmla="*/ 82541 w 915597"/>
                  <a:gd name="connsiteY26" fmla="*/ 203735 h 617714"/>
                  <a:gd name="connsiteX27" fmla="*/ 83324 w 915597"/>
                  <a:gd name="connsiteY27" fmla="*/ 201792 h 617714"/>
                  <a:gd name="connsiteX28" fmla="*/ 83324 w 915597"/>
                  <a:gd name="connsiteY28" fmla="*/ 201792 h 617714"/>
                  <a:gd name="connsiteX29" fmla="*/ 119794 w 915597"/>
                  <a:gd name="connsiteY29" fmla="*/ 95954 h 617714"/>
                  <a:gd name="connsiteX30" fmla="*/ 297213 w 915597"/>
                  <a:gd name="connsiteY30" fmla="*/ 71774 h 617714"/>
                  <a:gd name="connsiteX31" fmla="*/ 297253 w 915597"/>
                  <a:gd name="connsiteY31" fmla="*/ 71733 h 617714"/>
                  <a:gd name="connsiteX32" fmla="*/ 332536 w 915597"/>
                  <a:gd name="connsiteY32" fmla="*/ 35367 h 617714"/>
                  <a:gd name="connsiteX33" fmla="*/ 476093 w 915597"/>
                  <a:gd name="connsiteY33" fmla="*/ 46673 h 617714"/>
                  <a:gd name="connsiteX34" fmla="*/ 476730 w 915597"/>
                  <a:gd name="connsiteY34" fmla="*/ 45988 h 617714"/>
                  <a:gd name="connsiteX35" fmla="*/ 504752 w 915597"/>
                  <a:gd name="connsiteY35" fmla="*/ 15911 h 617714"/>
                  <a:gd name="connsiteX36" fmla="*/ 545795 w 915597"/>
                  <a:gd name="connsiteY36" fmla="*/ 838 h 617714"/>
                  <a:gd name="connsiteX37" fmla="*/ 593827 w 915597"/>
                  <a:gd name="connsiteY37" fmla="*/ 6306 h 617714"/>
                  <a:gd name="connsiteX38" fmla="*/ 631126 w 915597"/>
                  <a:gd name="connsiteY38" fmla="*/ 32407 h 617714"/>
                  <a:gd name="connsiteX39" fmla="*/ 632239 w 915597"/>
                  <a:gd name="connsiteY39" fmla="*/ 33186 h 617714"/>
                  <a:gd name="connsiteX40" fmla="*/ 719381 w 915597"/>
                  <a:gd name="connsiteY40" fmla="*/ 459 h 617714"/>
                  <a:gd name="connsiteX0" fmla="*/ 719381 w 915597"/>
                  <a:gd name="connsiteY0" fmla="*/ 459 h 615539"/>
                  <a:gd name="connsiteX1" fmla="*/ 751408 w 915597"/>
                  <a:gd name="connsiteY1" fmla="*/ 7787 h 615539"/>
                  <a:gd name="connsiteX2" fmla="*/ 811838 w 915597"/>
                  <a:gd name="connsiteY2" fmla="*/ 77078 h 615539"/>
                  <a:gd name="connsiteX3" fmla="*/ 812172 w 915597"/>
                  <a:gd name="connsiteY3" fmla="*/ 77249 h 615539"/>
                  <a:gd name="connsiteX4" fmla="*/ 859887 w 915597"/>
                  <a:gd name="connsiteY4" fmla="*/ 101779 h 615539"/>
                  <a:gd name="connsiteX5" fmla="*/ 889393 w 915597"/>
                  <a:gd name="connsiteY5" fmla="*/ 144328 h 615539"/>
                  <a:gd name="connsiteX6" fmla="*/ 885922 w 915597"/>
                  <a:gd name="connsiteY6" fmla="*/ 217250 h 615539"/>
                  <a:gd name="connsiteX7" fmla="*/ 911279 w 915597"/>
                  <a:gd name="connsiteY7" fmla="*/ 328746 h 615539"/>
                  <a:gd name="connsiteX8" fmla="*/ 792492 w 915597"/>
                  <a:gd name="connsiteY8" fmla="*/ 426344 h 615539"/>
                  <a:gd name="connsiteX9" fmla="*/ 749968 w 915597"/>
                  <a:gd name="connsiteY9" fmla="*/ 509973 h 615539"/>
                  <a:gd name="connsiteX10" fmla="*/ 605188 w 915597"/>
                  <a:gd name="connsiteY10" fmla="*/ 520099 h 615539"/>
                  <a:gd name="connsiteX11" fmla="*/ 501726 w 915597"/>
                  <a:gd name="connsiteY11" fmla="*/ 609316 h 615539"/>
                  <a:gd name="connsiteX12" fmla="*/ 349601 w 915597"/>
                  <a:gd name="connsiteY12" fmla="*/ 554858 h 615539"/>
                  <a:gd name="connsiteX13" fmla="*/ 313390 w 915597"/>
                  <a:gd name="connsiteY13" fmla="*/ 566554 h 615539"/>
                  <a:gd name="connsiteX14" fmla="*/ 323017 w 915597"/>
                  <a:gd name="connsiteY14" fmla="*/ 568497 h 615539"/>
                  <a:gd name="connsiteX15" fmla="*/ 354198 w 915597"/>
                  <a:gd name="connsiteY15" fmla="*/ 615539 h 615539"/>
                  <a:gd name="connsiteX16" fmla="*/ 314688 w 915597"/>
                  <a:gd name="connsiteY16" fmla="*/ 589618 h 615539"/>
                  <a:gd name="connsiteX17" fmla="*/ 260180 w 915597"/>
                  <a:gd name="connsiteY17" fmla="*/ 589618 h 615539"/>
                  <a:gd name="connsiteX18" fmla="*/ 267044 w 915597"/>
                  <a:gd name="connsiteY18" fmla="*/ 579439 h 615539"/>
                  <a:gd name="connsiteX19" fmla="*/ 274832 w 915597"/>
                  <a:gd name="connsiteY19" fmla="*/ 574188 h 615539"/>
                  <a:gd name="connsiteX20" fmla="*/ 224262 w 915597"/>
                  <a:gd name="connsiteY20" fmla="*/ 571410 h 615539"/>
                  <a:gd name="connsiteX21" fmla="*/ 123625 w 915597"/>
                  <a:gd name="connsiteY21" fmla="*/ 501053 h 615539"/>
                  <a:gd name="connsiteX22" fmla="*/ 24269 w 915597"/>
                  <a:gd name="connsiteY22" fmla="*/ 441178 h 615539"/>
                  <a:gd name="connsiteX23" fmla="*/ 45499 w 915597"/>
                  <a:gd name="connsiteY23" fmla="*/ 360357 h 615539"/>
                  <a:gd name="connsiteX24" fmla="*/ 668 w 915597"/>
                  <a:gd name="connsiteY24" fmla="*/ 277437 h 615539"/>
                  <a:gd name="connsiteX25" fmla="*/ 82541 w 915597"/>
                  <a:gd name="connsiteY25" fmla="*/ 203735 h 615539"/>
                  <a:gd name="connsiteX26" fmla="*/ 83324 w 915597"/>
                  <a:gd name="connsiteY26" fmla="*/ 201792 h 615539"/>
                  <a:gd name="connsiteX27" fmla="*/ 83324 w 915597"/>
                  <a:gd name="connsiteY27" fmla="*/ 201792 h 615539"/>
                  <a:gd name="connsiteX28" fmla="*/ 119794 w 915597"/>
                  <a:gd name="connsiteY28" fmla="*/ 95954 h 615539"/>
                  <a:gd name="connsiteX29" fmla="*/ 297213 w 915597"/>
                  <a:gd name="connsiteY29" fmla="*/ 71774 h 615539"/>
                  <a:gd name="connsiteX30" fmla="*/ 297253 w 915597"/>
                  <a:gd name="connsiteY30" fmla="*/ 71733 h 615539"/>
                  <a:gd name="connsiteX31" fmla="*/ 332536 w 915597"/>
                  <a:gd name="connsiteY31" fmla="*/ 35367 h 615539"/>
                  <a:gd name="connsiteX32" fmla="*/ 476093 w 915597"/>
                  <a:gd name="connsiteY32" fmla="*/ 46673 h 615539"/>
                  <a:gd name="connsiteX33" fmla="*/ 476730 w 915597"/>
                  <a:gd name="connsiteY33" fmla="*/ 45988 h 615539"/>
                  <a:gd name="connsiteX34" fmla="*/ 504752 w 915597"/>
                  <a:gd name="connsiteY34" fmla="*/ 15911 h 615539"/>
                  <a:gd name="connsiteX35" fmla="*/ 545795 w 915597"/>
                  <a:gd name="connsiteY35" fmla="*/ 838 h 615539"/>
                  <a:gd name="connsiteX36" fmla="*/ 593827 w 915597"/>
                  <a:gd name="connsiteY36" fmla="*/ 6306 h 615539"/>
                  <a:gd name="connsiteX37" fmla="*/ 631126 w 915597"/>
                  <a:gd name="connsiteY37" fmla="*/ 32407 h 615539"/>
                  <a:gd name="connsiteX38" fmla="*/ 632239 w 915597"/>
                  <a:gd name="connsiteY38" fmla="*/ 33186 h 615539"/>
                  <a:gd name="connsiteX39" fmla="*/ 719381 w 915597"/>
                  <a:gd name="connsiteY39" fmla="*/ 459 h 615539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0180 w 915597"/>
                  <a:gd name="connsiteY16" fmla="*/ 589618 h 612922"/>
                  <a:gd name="connsiteX17" fmla="*/ 267044 w 915597"/>
                  <a:gd name="connsiteY17" fmla="*/ 579439 h 612922"/>
                  <a:gd name="connsiteX18" fmla="*/ 274832 w 915597"/>
                  <a:gd name="connsiteY18" fmla="*/ 574188 h 612922"/>
                  <a:gd name="connsiteX19" fmla="*/ 224262 w 915597"/>
                  <a:gd name="connsiteY19" fmla="*/ 571410 h 612922"/>
                  <a:gd name="connsiteX20" fmla="*/ 123625 w 915597"/>
                  <a:gd name="connsiteY20" fmla="*/ 501053 h 612922"/>
                  <a:gd name="connsiteX21" fmla="*/ 24269 w 915597"/>
                  <a:gd name="connsiteY21" fmla="*/ 441178 h 612922"/>
                  <a:gd name="connsiteX22" fmla="*/ 45499 w 915597"/>
                  <a:gd name="connsiteY22" fmla="*/ 360357 h 612922"/>
                  <a:gd name="connsiteX23" fmla="*/ 668 w 915597"/>
                  <a:gd name="connsiteY23" fmla="*/ 277437 h 612922"/>
                  <a:gd name="connsiteX24" fmla="*/ 82541 w 915597"/>
                  <a:gd name="connsiteY24" fmla="*/ 203735 h 612922"/>
                  <a:gd name="connsiteX25" fmla="*/ 83324 w 915597"/>
                  <a:gd name="connsiteY25" fmla="*/ 201792 h 612922"/>
                  <a:gd name="connsiteX26" fmla="*/ 83324 w 915597"/>
                  <a:gd name="connsiteY26" fmla="*/ 201792 h 612922"/>
                  <a:gd name="connsiteX27" fmla="*/ 119794 w 915597"/>
                  <a:gd name="connsiteY27" fmla="*/ 95954 h 612922"/>
                  <a:gd name="connsiteX28" fmla="*/ 297213 w 915597"/>
                  <a:gd name="connsiteY28" fmla="*/ 71774 h 612922"/>
                  <a:gd name="connsiteX29" fmla="*/ 297253 w 915597"/>
                  <a:gd name="connsiteY29" fmla="*/ 71733 h 612922"/>
                  <a:gd name="connsiteX30" fmla="*/ 332536 w 915597"/>
                  <a:gd name="connsiteY30" fmla="*/ 35367 h 612922"/>
                  <a:gd name="connsiteX31" fmla="*/ 476093 w 915597"/>
                  <a:gd name="connsiteY31" fmla="*/ 46673 h 612922"/>
                  <a:gd name="connsiteX32" fmla="*/ 476730 w 915597"/>
                  <a:gd name="connsiteY32" fmla="*/ 45988 h 612922"/>
                  <a:gd name="connsiteX33" fmla="*/ 504752 w 915597"/>
                  <a:gd name="connsiteY33" fmla="*/ 15911 h 612922"/>
                  <a:gd name="connsiteX34" fmla="*/ 545795 w 915597"/>
                  <a:gd name="connsiteY34" fmla="*/ 838 h 612922"/>
                  <a:gd name="connsiteX35" fmla="*/ 593827 w 915597"/>
                  <a:gd name="connsiteY35" fmla="*/ 6306 h 612922"/>
                  <a:gd name="connsiteX36" fmla="*/ 631126 w 915597"/>
                  <a:gd name="connsiteY36" fmla="*/ 32407 h 612922"/>
                  <a:gd name="connsiteX37" fmla="*/ 632239 w 915597"/>
                  <a:gd name="connsiteY37" fmla="*/ 33186 h 612922"/>
                  <a:gd name="connsiteX38" fmla="*/ 719381 w 915597"/>
                  <a:gd name="connsiteY38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314688 w 915597"/>
                  <a:gd name="connsiteY15" fmla="*/ 589618 h 612922"/>
                  <a:gd name="connsiteX16" fmla="*/ 267044 w 915597"/>
                  <a:gd name="connsiteY16" fmla="*/ 579439 h 612922"/>
                  <a:gd name="connsiteX17" fmla="*/ 274832 w 915597"/>
                  <a:gd name="connsiteY17" fmla="*/ 574188 h 612922"/>
                  <a:gd name="connsiteX18" fmla="*/ 224262 w 915597"/>
                  <a:gd name="connsiteY18" fmla="*/ 571410 h 612922"/>
                  <a:gd name="connsiteX19" fmla="*/ 123625 w 915597"/>
                  <a:gd name="connsiteY19" fmla="*/ 501053 h 612922"/>
                  <a:gd name="connsiteX20" fmla="*/ 24269 w 915597"/>
                  <a:gd name="connsiteY20" fmla="*/ 441178 h 612922"/>
                  <a:gd name="connsiteX21" fmla="*/ 45499 w 915597"/>
                  <a:gd name="connsiteY21" fmla="*/ 360357 h 612922"/>
                  <a:gd name="connsiteX22" fmla="*/ 668 w 915597"/>
                  <a:gd name="connsiteY22" fmla="*/ 277437 h 612922"/>
                  <a:gd name="connsiteX23" fmla="*/ 82541 w 915597"/>
                  <a:gd name="connsiteY23" fmla="*/ 203735 h 612922"/>
                  <a:gd name="connsiteX24" fmla="*/ 83324 w 915597"/>
                  <a:gd name="connsiteY24" fmla="*/ 201792 h 612922"/>
                  <a:gd name="connsiteX25" fmla="*/ 83324 w 915597"/>
                  <a:gd name="connsiteY25" fmla="*/ 201792 h 612922"/>
                  <a:gd name="connsiteX26" fmla="*/ 119794 w 915597"/>
                  <a:gd name="connsiteY26" fmla="*/ 95954 h 612922"/>
                  <a:gd name="connsiteX27" fmla="*/ 297213 w 915597"/>
                  <a:gd name="connsiteY27" fmla="*/ 71774 h 612922"/>
                  <a:gd name="connsiteX28" fmla="*/ 297253 w 915597"/>
                  <a:gd name="connsiteY28" fmla="*/ 71733 h 612922"/>
                  <a:gd name="connsiteX29" fmla="*/ 332536 w 915597"/>
                  <a:gd name="connsiteY29" fmla="*/ 35367 h 612922"/>
                  <a:gd name="connsiteX30" fmla="*/ 476093 w 915597"/>
                  <a:gd name="connsiteY30" fmla="*/ 46673 h 612922"/>
                  <a:gd name="connsiteX31" fmla="*/ 476730 w 915597"/>
                  <a:gd name="connsiteY31" fmla="*/ 45988 h 612922"/>
                  <a:gd name="connsiteX32" fmla="*/ 504752 w 915597"/>
                  <a:gd name="connsiteY32" fmla="*/ 15911 h 612922"/>
                  <a:gd name="connsiteX33" fmla="*/ 545795 w 915597"/>
                  <a:gd name="connsiteY33" fmla="*/ 838 h 612922"/>
                  <a:gd name="connsiteX34" fmla="*/ 593827 w 915597"/>
                  <a:gd name="connsiteY34" fmla="*/ 6306 h 612922"/>
                  <a:gd name="connsiteX35" fmla="*/ 631126 w 915597"/>
                  <a:gd name="connsiteY35" fmla="*/ 32407 h 612922"/>
                  <a:gd name="connsiteX36" fmla="*/ 632239 w 915597"/>
                  <a:gd name="connsiteY36" fmla="*/ 33186 h 612922"/>
                  <a:gd name="connsiteX37" fmla="*/ 719381 w 915597"/>
                  <a:gd name="connsiteY37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323017 w 915597"/>
                  <a:gd name="connsiteY14" fmla="*/ 568497 h 612922"/>
                  <a:gd name="connsiteX15" fmla="*/ 267044 w 915597"/>
                  <a:gd name="connsiteY15" fmla="*/ 579439 h 612922"/>
                  <a:gd name="connsiteX16" fmla="*/ 274832 w 915597"/>
                  <a:gd name="connsiteY16" fmla="*/ 574188 h 612922"/>
                  <a:gd name="connsiteX17" fmla="*/ 224262 w 915597"/>
                  <a:gd name="connsiteY17" fmla="*/ 571410 h 612922"/>
                  <a:gd name="connsiteX18" fmla="*/ 123625 w 915597"/>
                  <a:gd name="connsiteY18" fmla="*/ 501053 h 612922"/>
                  <a:gd name="connsiteX19" fmla="*/ 24269 w 915597"/>
                  <a:gd name="connsiteY19" fmla="*/ 441178 h 612922"/>
                  <a:gd name="connsiteX20" fmla="*/ 45499 w 915597"/>
                  <a:gd name="connsiteY20" fmla="*/ 360357 h 612922"/>
                  <a:gd name="connsiteX21" fmla="*/ 668 w 915597"/>
                  <a:gd name="connsiteY21" fmla="*/ 277437 h 612922"/>
                  <a:gd name="connsiteX22" fmla="*/ 82541 w 915597"/>
                  <a:gd name="connsiteY22" fmla="*/ 203735 h 612922"/>
                  <a:gd name="connsiteX23" fmla="*/ 83324 w 915597"/>
                  <a:gd name="connsiteY23" fmla="*/ 201792 h 612922"/>
                  <a:gd name="connsiteX24" fmla="*/ 83324 w 915597"/>
                  <a:gd name="connsiteY24" fmla="*/ 201792 h 612922"/>
                  <a:gd name="connsiteX25" fmla="*/ 119794 w 915597"/>
                  <a:gd name="connsiteY25" fmla="*/ 95954 h 612922"/>
                  <a:gd name="connsiteX26" fmla="*/ 297213 w 915597"/>
                  <a:gd name="connsiteY26" fmla="*/ 71774 h 612922"/>
                  <a:gd name="connsiteX27" fmla="*/ 297253 w 915597"/>
                  <a:gd name="connsiteY27" fmla="*/ 71733 h 612922"/>
                  <a:gd name="connsiteX28" fmla="*/ 332536 w 915597"/>
                  <a:gd name="connsiteY28" fmla="*/ 35367 h 612922"/>
                  <a:gd name="connsiteX29" fmla="*/ 476093 w 915597"/>
                  <a:gd name="connsiteY29" fmla="*/ 46673 h 612922"/>
                  <a:gd name="connsiteX30" fmla="*/ 476730 w 915597"/>
                  <a:gd name="connsiteY30" fmla="*/ 45988 h 612922"/>
                  <a:gd name="connsiteX31" fmla="*/ 504752 w 915597"/>
                  <a:gd name="connsiteY31" fmla="*/ 15911 h 612922"/>
                  <a:gd name="connsiteX32" fmla="*/ 545795 w 915597"/>
                  <a:gd name="connsiteY32" fmla="*/ 838 h 612922"/>
                  <a:gd name="connsiteX33" fmla="*/ 593827 w 915597"/>
                  <a:gd name="connsiteY33" fmla="*/ 6306 h 612922"/>
                  <a:gd name="connsiteX34" fmla="*/ 631126 w 915597"/>
                  <a:gd name="connsiteY34" fmla="*/ 32407 h 612922"/>
                  <a:gd name="connsiteX35" fmla="*/ 632239 w 915597"/>
                  <a:gd name="connsiteY35" fmla="*/ 33186 h 612922"/>
                  <a:gd name="connsiteX36" fmla="*/ 719381 w 915597"/>
                  <a:gd name="connsiteY36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67044 w 915597"/>
                  <a:gd name="connsiteY14" fmla="*/ 579439 h 612922"/>
                  <a:gd name="connsiteX15" fmla="*/ 274832 w 915597"/>
                  <a:gd name="connsiteY15" fmla="*/ 574188 h 612922"/>
                  <a:gd name="connsiteX16" fmla="*/ 224262 w 915597"/>
                  <a:gd name="connsiteY16" fmla="*/ 571410 h 612922"/>
                  <a:gd name="connsiteX17" fmla="*/ 123625 w 915597"/>
                  <a:gd name="connsiteY17" fmla="*/ 501053 h 612922"/>
                  <a:gd name="connsiteX18" fmla="*/ 24269 w 915597"/>
                  <a:gd name="connsiteY18" fmla="*/ 441178 h 612922"/>
                  <a:gd name="connsiteX19" fmla="*/ 45499 w 915597"/>
                  <a:gd name="connsiteY19" fmla="*/ 360357 h 612922"/>
                  <a:gd name="connsiteX20" fmla="*/ 668 w 915597"/>
                  <a:gd name="connsiteY20" fmla="*/ 277437 h 612922"/>
                  <a:gd name="connsiteX21" fmla="*/ 82541 w 915597"/>
                  <a:gd name="connsiteY21" fmla="*/ 203735 h 612922"/>
                  <a:gd name="connsiteX22" fmla="*/ 83324 w 915597"/>
                  <a:gd name="connsiteY22" fmla="*/ 201792 h 612922"/>
                  <a:gd name="connsiteX23" fmla="*/ 83324 w 915597"/>
                  <a:gd name="connsiteY23" fmla="*/ 201792 h 612922"/>
                  <a:gd name="connsiteX24" fmla="*/ 119794 w 915597"/>
                  <a:gd name="connsiteY24" fmla="*/ 95954 h 612922"/>
                  <a:gd name="connsiteX25" fmla="*/ 297213 w 915597"/>
                  <a:gd name="connsiteY25" fmla="*/ 71774 h 612922"/>
                  <a:gd name="connsiteX26" fmla="*/ 297253 w 915597"/>
                  <a:gd name="connsiteY26" fmla="*/ 71733 h 612922"/>
                  <a:gd name="connsiteX27" fmla="*/ 332536 w 915597"/>
                  <a:gd name="connsiteY27" fmla="*/ 35367 h 612922"/>
                  <a:gd name="connsiteX28" fmla="*/ 476093 w 915597"/>
                  <a:gd name="connsiteY28" fmla="*/ 46673 h 612922"/>
                  <a:gd name="connsiteX29" fmla="*/ 476730 w 915597"/>
                  <a:gd name="connsiteY29" fmla="*/ 45988 h 612922"/>
                  <a:gd name="connsiteX30" fmla="*/ 504752 w 915597"/>
                  <a:gd name="connsiteY30" fmla="*/ 15911 h 612922"/>
                  <a:gd name="connsiteX31" fmla="*/ 545795 w 915597"/>
                  <a:gd name="connsiteY31" fmla="*/ 838 h 612922"/>
                  <a:gd name="connsiteX32" fmla="*/ 593827 w 915597"/>
                  <a:gd name="connsiteY32" fmla="*/ 6306 h 612922"/>
                  <a:gd name="connsiteX33" fmla="*/ 631126 w 915597"/>
                  <a:gd name="connsiteY33" fmla="*/ 32407 h 612922"/>
                  <a:gd name="connsiteX34" fmla="*/ 632239 w 915597"/>
                  <a:gd name="connsiteY34" fmla="*/ 33186 h 612922"/>
                  <a:gd name="connsiteX35" fmla="*/ 719381 w 915597"/>
                  <a:gd name="connsiteY35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74832 w 915597"/>
                  <a:gd name="connsiteY14" fmla="*/ 574188 h 612922"/>
                  <a:gd name="connsiteX15" fmla="*/ 224262 w 915597"/>
                  <a:gd name="connsiteY15" fmla="*/ 571410 h 612922"/>
                  <a:gd name="connsiteX16" fmla="*/ 123625 w 915597"/>
                  <a:gd name="connsiteY16" fmla="*/ 501053 h 612922"/>
                  <a:gd name="connsiteX17" fmla="*/ 24269 w 915597"/>
                  <a:gd name="connsiteY17" fmla="*/ 441178 h 612922"/>
                  <a:gd name="connsiteX18" fmla="*/ 45499 w 915597"/>
                  <a:gd name="connsiteY18" fmla="*/ 360357 h 612922"/>
                  <a:gd name="connsiteX19" fmla="*/ 668 w 915597"/>
                  <a:gd name="connsiteY19" fmla="*/ 277437 h 612922"/>
                  <a:gd name="connsiteX20" fmla="*/ 82541 w 915597"/>
                  <a:gd name="connsiteY20" fmla="*/ 203735 h 612922"/>
                  <a:gd name="connsiteX21" fmla="*/ 83324 w 915597"/>
                  <a:gd name="connsiteY21" fmla="*/ 201792 h 612922"/>
                  <a:gd name="connsiteX22" fmla="*/ 83324 w 915597"/>
                  <a:gd name="connsiteY22" fmla="*/ 201792 h 612922"/>
                  <a:gd name="connsiteX23" fmla="*/ 119794 w 915597"/>
                  <a:gd name="connsiteY23" fmla="*/ 95954 h 612922"/>
                  <a:gd name="connsiteX24" fmla="*/ 297213 w 915597"/>
                  <a:gd name="connsiteY24" fmla="*/ 71774 h 612922"/>
                  <a:gd name="connsiteX25" fmla="*/ 297253 w 915597"/>
                  <a:gd name="connsiteY25" fmla="*/ 71733 h 612922"/>
                  <a:gd name="connsiteX26" fmla="*/ 332536 w 915597"/>
                  <a:gd name="connsiteY26" fmla="*/ 35367 h 612922"/>
                  <a:gd name="connsiteX27" fmla="*/ 476093 w 915597"/>
                  <a:gd name="connsiteY27" fmla="*/ 46673 h 612922"/>
                  <a:gd name="connsiteX28" fmla="*/ 476730 w 915597"/>
                  <a:gd name="connsiteY28" fmla="*/ 45988 h 612922"/>
                  <a:gd name="connsiteX29" fmla="*/ 504752 w 915597"/>
                  <a:gd name="connsiteY29" fmla="*/ 15911 h 612922"/>
                  <a:gd name="connsiteX30" fmla="*/ 545795 w 915597"/>
                  <a:gd name="connsiteY30" fmla="*/ 838 h 612922"/>
                  <a:gd name="connsiteX31" fmla="*/ 593827 w 915597"/>
                  <a:gd name="connsiteY31" fmla="*/ 6306 h 612922"/>
                  <a:gd name="connsiteX32" fmla="*/ 631126 w 915597"/>
                  <a:gd name="connsiteY32" fmla="*/ 32407 h 612922"/>
                  <a:gd name="connsiteX33" fmla="*/ 632239 w 915597"/>
                  <a:gd name="connsiteY33" fmla="*/ 33186 h 612922"/>
                  <a:gd name="connsiteX34" fmla="*/ 719381 w 915597"/>
                  <a:gd name="connsiteY34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313390 w 915597"/>
                  <a:gd name="connsiteY13" fmla="*/ 566554 h 612922"/>
                  <a:gd name="connsiteX14" fmla="*/ 224262 w 915597"/>
                  <a:gd name="connsiteY14" fmla="*/ 571410 h 612922"/>
                  <a:gd name="connsiteX15" fmla="*/ 123625 w 915597"/>
                  <a:gd name="connsiteY15" fmla="*/ 501053 h 612922"/>
                  <a:gd name="connsiteX16" fmla="*/ 24269 w 915597"/>
                  <a:gd name="connsiteY16" fmla="*/ 441178 h 612922"/>
                  <a:gd name="connsiteX17" fmla="*/ 45499 w 915597"/>
                  <a:gd name="connsiteY17" fmla="*/ 360357 h 612922"/>
                  <a:gd name="connsiteX18" fmla="*/ 668 w 915597"/>
                  <a:gd name="connsiteY18" fmla="*/ 277437 h 612922"/>
                  <a:gd name="connsiteX19" fmla="*/ 82541 w 915597"/>
                  <a:gd name="connsiteY19" fmla="*/ 203735 h 612922"/>
                  <a:gd name="connsiteX20" fmla="*/ 83324 w 915597"/>
                  <a:gd name="connsiteY20" fmla="*/ 201792 h 612922"/>
                  <a:gd name="connsiteX21" fmla="*/ 83324 w 915597"/>
                  <a:gd name="connsiteY21" fmla="*/ 201792 h 612922"/>
                  <a:gd name="connsiteX22" fmla="*/ 119794 w 915597"/>
                  <a:gd name="connsiteY22" fmla="*/ 95954 h 612922"/>
                  <a:gd name="connsiteX23" fmla="*/ 297213 w 915597"/>
                  <a:gd name="connsiteY23" fmla="*/ 71774 h 612922"/>
                  <a:gd name="connsiteX24" fmla="*/ 297253 w 915597"/>
                  <a:gd name="connsiteY24" fmla="*/ 71733 h 612922"/>
                  <a:gd name="connsiteX25" fmla="*/ 332536 w 915597"/>
                  <a:gd name="connsiteY25" fmla="*/ 35367 h 612922"/>
                  <a:gd name="connsiteX26" fmla="*/ 476093 w 915597"/>
                  <a:gd name="connsiteY26" fmla="*/ 46673 h 612922"/>
                  <a:gd name="connsiteX27" fmla="*/ 476730 w 915597"/>
                  <a:gd name="connsiteY27" fmla="*/ 45988 h 612922"/>
                  <a:gd name="connsiteX28" fmla="*/ 504752 w 915597"/>
                  <a:gd name="connsiteY28" fmla="*/ 15911 h 612922"/>
                  <a:gd name="connsiteX29" fmla="*/ 545795 w 915597"/>
                  <a:gd name="connsiteY29" fmla="*/ 838 h 612922"/>
                  <a:gd name="connsiteX30" fmla="*/ 593827 w 915597"/>
                  <a:gd name="connsiteY30" fmla="*/ 6306 h 612922"/>
                  <a:gd name="connsiteX31" fmla="*/ 631126 w 915597"/>
                  <a:gd name="connsiteY31" fmla="*/ 32407 h 612922"/>
                  <a:gd name="connsiteX32" fmla="*/ 632239 w 915597"/>
                  <a:gd name="connsiteY32" fmla="*/ 33186 h 612922"/>
                  <a:gd name="connsiteX33" fmla="*/ 719381 w 915597"/>
                  <a:gd name="connsiteY33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  <a:gd name="connsiteX0" fmla="*/ 719381 w 915597"/>
                  <a:gd name="connsiteY0" fmla="*/ 459 h 612922"/>
                  <a:gd name="connsiteX1" fmla="*/ 751408 w 915597"/>
                  <a:gd name="connsiteY1" fmla="*/ 7787 h 612922"/>
                  <a:gd name="connsiteX2" fmla="*/ 811838 w 915597"/>
                  <a:gd name="connsiteY2" fmla="*/ 77078 h 612922"/>
                  <a:gd name="connsiteX3" fmla="*/ 812172 w 915597"/>
                  <a:gd name="connsiteY3" fmla="*/ 77249 h 612922"/>
                  <a:gd name="connsiteX4" fmla="*/ 859887 w 915597"/>
                  <a:gd name="connsiteY4" fmla="*/ 101779 h 612922"/>
                  <a:gd name="connsiteX5" fmla="*/ 889393 w 915597"/>
                  <a:gd name="connsiteY5" fmla="*/ 144328 h 612922"/>
                  <a:gd name="connsiteX6" fmla="*/ 885922 w 915597"/>
                  <a:gd name="connsiteY6" fmla="*/ 217250 h 612922"/>
                  <a:gd name="connsiteX7" fmla="*/ 911279 w 915597"/>
                  <a:gd name="connsiteY7" fmla="*/ 328746 h 612922"/>
                  <a:gd name="connsiteX8" fmla="*/ 792492 w 915597"/>
                  <a:gd name="connsiteY8" fmla="*/ 426344 h 612922"/>
                  <a:gd name="connsiteX9" fmla="*/ 749968 w 915597"/>
                  <a:gd name="connsiteY9" fmla="*/ 509973 h 612922"/>
                  <a:gd name="connsiteX10" fmla="*/ 605188 w 915597"/>
                  <a:gd name="connsiteY10" fmla="*/ 520099 h 612922"/>
                  <a:gd name="connsiteX11" fmla="*/ 501726 w 915597"/>
                  <a:gd name="connsiteY11" fmla="*/ 609316 h 612922"/>
                  <a:gd name="connsiteX12" fmla="*/ 349601 w 915597"/>
                  <a:gd name="connsiteY12" fmla="*/ 554858 h 612922"/>
                  <a:gd name="connsiteX13" fmla="*/ 224262 w 915597"/>
                  <a:gd name="connsiteY13" fmla="*/ 571410 h 612922"/>
                  <a:gd name="connsiteX14" fmla="*/ 123625 w 915597"/>
                  <a:gd name="connsiteY14" fmla="*/ 501053 h 612922"/>
                  <a:gd name="connsiteX15" fmla="*/ 24269 w 915597"/>
                  <a:gd name="connsiteY15" fmla="*/ 441178 h 612922"/>
                  <a:gd name="connsiteX16" fmla="*/ 45499 w 915597"/>
                  <a:gd name="connsiteY16" fmla="*/ 360357 h 612922"/>
                  <a:gd name="connsiteX17" fmla="*/ 668 w 915597"/>
                  <a:gd name="connsiteY17" fmla="*/ 277437 h 612922"/>
                  <a:gd name="connsiteX18" fmla="*/ 82541 w 915597"/>
                  <a:gd name="connsiteY18" fmla="*/ 203735 h 612922"/>
                  <a:gd name="connsiteX19" fmla="*/ 83324 w 915597"/>
                  <a:gd name="connsiteY19" fmla="*/ 201792 h 612922"/>
                  <a:gd name="connsiteX20" fmla="*/ 83324 w 915597"/>
                  <a:gd name="connsiteY20" fmla="*/ 201792 h 612922"/>
                  <a:gd name="connsiteX21" fmla="*/ 119794 w 915597"/>
                  <a:gd name="connsiteY21" fmla="*/ 95954 h 612922"/>
                  <a:gd name="connsiteX22" fmla="*/ 297213 w 915597"/>
                  <a:gd name="connsiteY22" fmla="*/ 71774 h 612922"/>
                  <a:gd name="connsiteX23" fmla="*/ 297253 w 915597"/>
                  <a:gd name="connsiteY23" fmla="*/ 71733 h 612922"/>
                  <a:gd name="connsiteX24" fmla="*/ 332536 w 915597"/>
                  <a:gd name="connsiteY24" fmla="*/ 35367 h 612922"/>
                  <a:gd name="connsiteX25" fmla="*/ 476093 w 915597"/>
                  <a:gd name="connsiteY25" fmla="*/ 46673 h 612922"/>
                  <a:gd name="connsiteX26" fmla="*/ 476730 w 915597"/>
                  <a:gd name="connsiteY26" fmla="*/ 45988 h 612922"/>
                  <a:gd name="connsiteX27" fmla="*/ 504752 w 915597"/>
                  <a:gd name="connsiteY27" fmla="*/ 15911 h 612922"/>
                  <a:gd name="connsiteX28" fmla="*/ 545795 w 915597"/>
                  <a:gd name="connsiteY28" fmla="*/ 838 h 612922"/>
                  <a:gd name="connsiteX29" fmla="*/ 593827 w 915597"/>
                  <a:gd name="connsiteY29" fmla="*/ 6306 h 612922"/>
                  <a:gd name="connsiteX30" fmla="*/ 631126 w 915597"/>
                  <a:gd name="connsiteY30" fmla="*/ 32407 h 612922"/>
                  <a:gd name="connsiteX31" fmla="*/ 632239 w 915597"/>
                  <a:gd name="connsiteY31" fmla="*/ 33186 h 612922"/>
                  <a:gd name="connsiteX32" fmla="*/ 719381 w 915597"/>
                  <a:gd name="connsiteY32" fmla="*/ 459 h 6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5597" h="612922">
                    <a:moveTo>
                      <a:pt x="719381" y="459"/>
                    </a:moveTo>
                    <a:cubicBezTo>
                      <a:pt x="730215" y="1296"/>
                      <a:pt x="741025" y="3709"/>
                      <a:pt x="751408" y="7787"/>
                    </a:cubicBezTo>
                    <a:cubicBezTo>
                      <a:pt x="783052" y="20210"/>
                      <a:pt x="805742" y="46219"/>
                      <a:pt x="811838" y="77078"/>
                    </a:cubicBezTo>
                    <a:lnTo>
                      <a:pt x="812172" y="77249"/>
                    </a:lnTo>
                    <a:lnTo>
                      <a:pt x="859887" y="101779"/>
                    </a:lnTo>
                    <a:cubicBezTo>
                      <a:pt x="873222" y="113341"/>
                      <a:pt x="883467" y="127877"/>
                      <a:pt x="889393" y="144328"/>
                    </a:cubicBezTo>
                    <a:cubicBezTo>
                      <a:pt x="898008" y="168210"/>
                      <a:pt x="896780" y="194148"/>
                      <a:pt x="885922" y="217250"/>
                    </a:cubicBezTo>
                    <a:cubicBezTo>
                      <a:pt x="912613" y="248932"/>
                      <a:pt x="921947" y="290002"/>
                      <a:pt x="911279" y="328746"/>
                    </a:cubicBezTo>
                    <a:cubicBezTo>
                      <a:pt x="897098" y="380254"/>
                      <a:pt x="850150" y="418828"/>
                      <a:pt x="792492" y="426344"/>
                    </a:cubicBezTo>
                    <a:cubicBezTo>
                      <a:pt x="792217" y="458494"/>
                      <a:pt x="776702" y="488985"/>
                      <a:pt x="749968" y="509973"/>
                    </a:cubicBezTo>
                    <a:cubicBezTo>
                      <a:pt x="709349" y="541868"/>
                      <a:pt x="650675" y="545967"/>
                      <a:pt x="605188" y="520099"/>
                    </a:cubicBezTo>
                    <a:cubicBezTo>
                      <a:pt x="590477" y="564530"/>
                      <a:pt x="551086" y="598495"/>
                      <a:pt x="501726" y="609316"/>
                    </a:cubicBezTo>
                    <a:cubicBezTo>
                      <a:pt x="443560" y="622065"/>
                      <a:pt x="382854" y="600339"/>
                      <a:pt x="349601" y="554858"/>
                    </a:cubicBezTo>
                    <a:cubicBezTo>
                      <a:pt x="297341" y="573475"/>
                      <a:pt x="266042" y="565893"/>
                      <a:pt x="224262" y="571410"/>
                    </a:cubicBezTo>
                    <a:cubicBezTo>
                      <a:pt x="183273" y="561652"/>
                      <a:pt x="146401" y="537408"/>
                      <a:pt x="123625" y="501053"/>
                    </a:cubicBezTo>
                    <a:cubicBezTo>
                      <a:pt x="78879" y="505832"/>
                      <a:pt x="36863" y="480518"/>
                      <a:pt x="24269" y="441178"/>
                    </a:cubicBezTo>
                    <a:cubicBezTo>
                      <a:pt x="15146" y="412716"/>
                      <a:pt x="23211" y="381998"/>
                      <a:pt x="45499" y="360357"/>
                    </a:cubicBezTo>
                    <a:cubicBezTo>
                      <a:pt x="13876" y="343381"/>
                      <a:pt x="-3735" y="310806"/>
                      <a:pt x="668" y="277437"/>
                    </a:cubicBezTo>
                    <a:cubicBezTo>
                      <a:pt x="5833" y="238366"/>
                      <a:pt x="39827" y="207762"/>
                      <a:pt x="82541" y="203735"/>
                    </a:cubicBezTo>
                    <a:lnTo>
                      <a:pt x="83324" y="201792"/>
                    </a:lnTo>
                    <a:lnTo>
                      <a:pt x="83324" y="201792"/>
                    </a:lnTo>
                    <a:cubicBezTo>
                      <a:pt x="77588" y="163317"/>
                      <a:pt x="90965" y="124516"/>
                      <a:pt x="119794" y="95954"/>
                    </a:cubicBezTo>
                    <a:cubicBezTo>
                      <a:pt x="165345" y="50842"/>
                      <a:pt x="239196" y="40787"/>
                      <a:pt x="297213" y="71774"/>
                    </a:cubicBezTo>
                    <a:cubicBezTo>
                      <a:pt x="297226" y="71760"/>
                      <a:pt x="297240" y="71747"/>
                      <a:pt x="297253" y="71733"/>
                    </a:cubicBezTo>
                    <a:lnTo>
                      <a:pt x="332536" y="35367"/>
                    </a:lnTo>
                    <a:cubicBezTo>
                      <a:pt x="375215" y="8411"/>
                      <a:pt x="435739" y="10403"/>
                      <a:pt x="476093" y="46673"/>
                    </a:cubicBezTo>
                    <a:lnTo>
                      <a:pt x="476730" y="45988"/>
                    </a:lnTo>
                    <a:lnTo>
                      <a:pt x="504752" y="15911"/>
                    </a:lnTo>
                    <a:cubicBezTo>
                      <a:pt x="516722" y="8038"/>
                      <a:pt x="530756" y="2780"/>
                      <a:pt x="545795" y="838"/>
                    </a:cubicBezTo>
                    <a:cubicBezTo>
                      <a:pt x="562347" y="-1304"/>
                      <a:pt x="578889" y="717"/>
                      <a:pt x="593827" y="6306"/>
                    </a:cubicBezTo>
                    <a:lnTo>
                      <a:pt x="631126" y="32407"/>
                    </a:lnTo>
                    <a:lnTo>
                      <a:pt x="632239" y="33186"/>
                    </a:lnTo>
                    <a:cubicBezTo>
                      <a:pt x="654179" y="9637"/>
                      <a:pt x="686881" y="-2050"/>
                      <a:pt x="719381" y="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0" name="Rectangle : coins arrondis 139">
            <a:extLst>
              <a:ext uri="{FF2B5EF4-FFF2-40B4-BE49-F238E27FC236}">
                <a16:creationId xmlns:a16="http://schemas.microsoft.com/office/drawing/2014/main" xmlns="" id="{EC0C100C-795D-4B16-9859-21F811F37711}"/>
              </a:ext>
            </a:extLst>
          </p:cNvPr>
          <p:cNvSpPr/>
          <p:nvPr/>
        </p:nvSpPr>
        <p:spPr>
          <a:xfrm>
            <a:off x="264915" y="12421248"/>
            <a:ext cx="3149111" cy="2376950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 : coins arrondis 140">
            <a:extLst>
              <a:ext uri="{FF2B5EF4-FFF2-40B4-BE49-F238E27FC236}">
                <a16:creationId xmlns:a16="http://schemas.microsoft.com/office/drawing/2014/main" xmlns="" id="{7D8CBA5D-D048-4973-A4A4-DEAFEA732BA1}"/>
              </a:ext>
            </a:extLst>
          </p:cNvPr>
          <p:cNvSpPr/>
          <p:nvPr/>
        </p:nvSpPr>
        <p:spPr>
          <a:xfrm>
            <a:off x="3620565" y="12401091"/>
            <a:ext cx="3339282" cy="2376950"/>
          </a:xfrm>
          <a:prstGeom prst="roundRect">
            <a:avLst>
              <a:gd name="adj" fmla="val 16667"/>
            </a:avLst>
          </a:prstGeom>
          <a:noFill/>
          <a:ln>
            <a:solidFill>
              <a:srgbClr val="9BBB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 : coins arrondis 141">
            <a:extLst>
              <a:ext uri="{FF2B5EF4-FFF2-40B4-BE49-F238E27FC236}">
                <a16:creationId xmlns:a16="http://schemas.microsoft.com/office/drawing/2014/main" xmlns="" id="{83005378-FF5D-4193-884F-58DE7524D987}"/>
              </a:ext>
            </a:extLst>
          </p:cNvPr>
          <p:cNvSpPr/>
          <p:nvPr/>
        </p:nvSpPr>
        <p:spPr>
          <a:xfrm>
            <a:off x="7138236" y="12401091"/>
            <a:ext cx="3337361" cy="2369309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Oval 72">
            <a:extLst>
              <a:ext uri="{FF2B5EF4-FFF2-40B4-BE49-F238E27FC236}">
                <a16:creationId xmlns:a16="http://schemas.microsoft.com/office/drawing/2014/main" xmlns="" id="{5C26DDCE-0AB0-4F2B-AA26-935F4BE34958}"/>
              </a:ext>
            </a:extLst>
          </p:cNvPr>
          <p:cNvSpPr/>
          <p:nvPr/>
        </p:nvSpPr>
        <p:spPr>
          <a:xfrm rot="18789969">
            <a:off x="8921202" y="400533"/>
            <a:ext cx="674886" cy="605663"/>
          </a:xfrm>
          <a:prstGeom prst="teardrop">
            <a:avLst>
              <a:gd name="adj" fmla="val 100000"/>
            </a:avLst>
          </a:prstGeom>
          <a:solidFill>
            <a:srgbClr val="92D050">
              <a:alpha val="3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72">
            <a:extLst>
              <a:ext uri="{FF2B5EF4-FFF2-40B4-BE49-F238E27FC236}">
                <a16:creationId xmlns:a16="http://schemas.microsoft.com/office/drawing/2014/main" xmlns="" id="{8DDA41E7-A1C0-48B8-BF30-3E47D8B433EE}"/>
              </a:ext>
            </a:extLst>
          </p:cNvPr>
          <p:cNvSpPr/>
          <p:nvPr/>
        </p:nvSpPr>
        <p:spPr>
          <a:xfrm rot="18789969">
            <a:off x="9444869" y="890567"/>
            <a:ext cx="674886" cy="605663"/>
          </a:xfrm>
          <a:prstGeom prst="teardrop">
            <a:avLst>
              <a:gd name="adj" fmla="val 100000"/>
            </a:avLst>
          </a:prstGeom>
          <a:solidFill>
            <a:srgbClr val="92D050">
              <a:alpha val="3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 descr="C:\Users\pc_se_000\Desktop\spanish_demos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10" y="8857583"/>
            <a:ext cx="3296286" cy="2470183"/>
          </a:xfrm>
          <a:prstGeom prst="rect">
            <a:avLst/>
          </a:prstGeom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oogle Shape;156;p16"/>
          <p:cNvPicPr preferRelativeResize="0"/>
          <p:nvPr/>
        </p:nvPicPr>
        <p:blipFill rotWithShape="1">
          <a:blip r:embed="rId6">
            <a:alphaModFix/>
          </a:blip>
          <a:srcRect l="12826" t="38884" r="18909" b="19717"/>
          <a:stretch/>
        </p:blipFill>
        <p:spPr>
          <a:xfrm>
            <a:off x="469861" y="5282337"/>
            <a:ext cx="7978344" cy="21949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87608" y="7638567"/>
            <a:ext cx="495154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dirty="0"/>
              <a:t>Architecture of the SUPROMED end-user platform</a:t>
            </a:r>
          </a:p>
        </p:txBody>
      </p:sp>
      <p:pic>
        <p:nvPicPr>
          <p:cNvPr id="69" name="Google Shape;27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7757" y="4851359"/>
            <a:ext cx="1210136" cy="150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38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288</Words>
  <Application>Microsoft Office PowerPoint</Application>
  <PresentationFormat>Personalizado</PresentationFormat>
  <Paragraphs>48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2" baseType="lpstr">
      <vt:lpstr>맑은 고딕</vt:lpstr>
      <vt:lpstr>Arial</vt:lpstr>
      <vt:lpstr>Britannic Bold</vt:lpstr>
      <vt:lpstr>Calibri</vt:lpstr>
      <vt:lpstr>Comic Sans MS</vt:lpstr>
      <vt:lpstr>Courier New</vt:lpstr>
      <vt:lpstr>Georgia</vt:lpstr>
      <vt:lpstr>Times New Roman</vt:lpstr>
      <vt:lpstr>Wingdings</vt:lpstr>
      <vt:lpstr>Office Theme</vt:lpstr>
      <vt:lpstr>Sustainable Production in water limited environments of Mediterranean agro-ecosystem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Maroua</dc:creator>
  <cp:lastModifiedBy>JUSTO LOBATO BAJO</cp:lastModifiedBy>
  <cp:revision>123</cp:revision>
  <dcterms:created xsi:type="dcterms:W3CDTF">2019-08-12T11:55:52Z</dcterms:created>
  <dcterms:modified xsi:type="dcterms:W3CDTF">2020-06-09T08:15:47Z</dcterms:modified>
</cp:coreProperties>
</file>