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65" r:id="rId4"/>
    <p:sldId id="266" r:id="rId5"/>
    <p:sldId id="269" r:id="rId6"/>
    <p:sldId id="267" r:id="rId7"/>
    <p:sldId id="607" r:id="rId8"/>
    <p:sldId id="271" r:id="rId9"/>
    <p:sldId id="268" r:id="rId10"/>
    <p:sldId id="605" r:id="rId11"/>
    <p:sldId id="606" r:id="rId12"/>
    <p:sldId id="26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8C8C8C"/>
    <a:srgbClr val="5F6F30"/>
    <a:srgbClr val="C76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2" autoAdjust="0"/>
  </p:normalViewPr>
  <p:slideViewPr>
    <p:cSldViewPr snapToGrid="0">
      <p:cViewPr varScale="1">
        <p:scale>
          <a:sx n="93" d="100"/>
          <a:sy n="93" d="100"/>
        </p:scale>
        <p:origin x="1152" y="66"/>
      </p:cViewPr>
      <p:guideLst/>
    </p:cSldViewPr>
  </p:slideViewPr>
  <p:notesTextViewPr>
    <p:cViewPr>
      <p:scale>
        <a:sx n="1" d="1"/>
        <a:sy n="1" d="1"/>
      </p:scale>
      <p:origin x="0" y="-15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Delgado" userId="36ef1e11-4618-4e78-88b0-af0f6bffa5d8" providerId="ADAL" clId="{BC6D9CDA-32FA-41D5-B1C3-48808861475B}"/>
    <pc:docChg chg="custSel delSld modSld">
      <pc:chgData name="Manuel Delgado" userId="36ef1e11-4618-4e78-88b0-af0f6bffa5d8" providerId="ADAL" clId="{BC6D9CDA-32FA-41D5-B1C3-48808861475B}" dt="2022-05-24T13:38:47.177" v="434" actId="20577"/>
      <pc:docMkLst>
        <pc:docMk/>
      </pc:docMkLst>
      <pc:sldChg chg="modSp mod">
        <pc:chgData name="Manuel Delgado" userId="36ef1e11-4618-4e78-88b0-af0f6bffa5d8" providerId="ADAL" clId="{BC6D9CDA-32FA-41D5-B1C3-48808861475B}" dt="2022-05-24T13:35:09.419" v="138" actId="20577"/>
        <pc:sldMkLst>
          <pc:docMk/>
          <pc:sldMk cId="3946758688" sldId="256"/>
        </pc:sldMkLst>
        <pc:spChg chg="mod">
          <ac:chgData name="Manuel Delgado" userId="36ef1e11-4618-4e78-88b0-af0f6bffa5d8" providerId="ADAL" clId="{BC6D9CDA-32FA-41D5-B1C3-48808861475B}" dt="2022-05-24T13:35:09.419" v="138" actId="20577"/>
          <ac:spMkLst>
            <pc:docMk/>
            <pc:sldMk cId="3946758688" sldId="256"/>
            <ac:spMk id="8" creationId="{00000000-0000-0000-0000-000000000000}"/>
          </ac:spMkLst>
        </pc:spChg>
      </pc:sldChg>
      <pc:sldChg chg="modSp mod">
        <pc:chgData name="Manuel Delgado" userId="36ef1e11-4618-4e78-88b0-af0f6bffa5d8" providerId="ADAL" clId="{BC6D9CDA-32FA-41D5-B1C3-48808861475B}" dt="2022-05-24T13:30:45.632" v="133" actId="179"/>
        <pc:sldMkLst>
          <pc:docMk/>
          <pc:sldMk cId="1793388683" sldId="268"/>
        </pc:sldMkLst>
        <pc:spChg chg="mod">
          <ac:chgData name="Manuel Delgado" userId="36ef1e11-4618-4e78-88b0-af0f6bffa5d8" providerId="ADAL" clId="{BC6D9CDA-32FA-41D5-B1C3-48808861475B}" dt="2022-05-24T13:30:45.632" v="133" actId="179"/>
          <ac:spMkLst>
            <pc:docMk/>
            <pc:sldMk cId="1793388683" sldId="268"/>
            <ac:spMk id="4" creationId="{00000000-0000-0000-0000-000000000000}"/>
          </ac:spMkLst>
        </pc:spChg>
      </pc:sldChg>
      <pc:sldChg chg="modSp mod modNotesTx">
        <pc:chgData name="Manuel Delgado" userId="36ef1e11-4618-4e78-88b0-af0f6bffa5d8" providerId="ADAL" clId="{BC6D9CDA-32FA-41D5-B1C3-48808861475B}" dt="2022-05-24T13:38:47.177" v="434" actId="20577"/>
        <pc:sldMkLst>
          <pc:docMk/>
          <pc:sldMk cId="749792545" sldId="269"/>
        </pc:sldMkLst>
        <pc:spChg chg="mod">
          <ac:chgData name="Manuel Delgado" userId="36ef1e11-4618-4e78-88b0-af0f6bffa5d8" providerId="ADAL" clId="{BC6D9CDA-32FA-41D5-B1C3-48808861475B}" dt="2022-05-24T13:35:47.003" v="154" actId="14100"/>
          <ac:spMkLst>
            <pc:docMk/>
            <pc:sldMk cId="749792545" sldId="269"/>
            <ac:spMk id="5" creationId="{00000000-0000-0000-0000-000000000000}"/>
          </ac:spMkLst>
        </pc:spChg>
      </pc:sldChg>
      <pc:sldChg chg="del">
        <pc:chgData name="Manuel Delgado" userId="36ef1e11-4618-4e78-88b0-af0f6bffa5d8" providerId="ADAL" clId="{BC6D9CDA-32FA-41D5-B1C3-48808861475B}" dt="2022-05-24T13:34:40.550" v="134" actId="47"/>
        <pc:sldMkLst>
          <pc:docMk/>
          <pc:sldMk cId="608302234" sldId="608"/>
        </pc:sldMkLst>
      </pc:sldChg>
    </pc:docChg>
  </pc:docChgLst>
  <pc:docChgLst>
    <pc:chgData name="Manuel Delgado" userId="36ef1e11-4618-4e78-88b0-af0f6bffa5d8" providerId="ADAL" clId="{293F1FEA-F72A-4D6B-8E29-998DF09334F1}"/>
    <pc:docChg chg="undo redo custSel addSld delSld modSld sldOrd">
      <pc:chgData name="Manuel Delgado" userId="36ef1e11-4618-4e78-88b0-af0f6bffa5d8" providerId="ADAL" clId="{293F1FEA-F72A-4D6B-8E29-998DF09334F1}" dt="2022-03-29T14:01:29.535" v="630" actId="1076"/>
      <pc:docMkLst>
        <pc:docMk/>
      </pc:docMkLst>
      <pc:sldChg chg="modSp mod">
        <pc:chgData name="Manuel Delgado" userId="36ef1e11-4618-4e78-88b0-af0f6bffa5d8" providerId="ADAL" clId="{293F1FEA-F72A-4D6B-8E29-998DF09334F1}" dt="2022-03-28T09:49:22.041" v="79" actId="207"/>
        <pc:sldMkLst>
          <pc:docMk/>
          <pc:sldMk cId="3946758688" sldId="256"/>
        </pc:sldMkLst>
        <pc:spChg chg="mod">
          <ac:chgData name="Manuel Delgado" userId="36ef1e11-4618-4e78-88b0-af0f6bffa5d8" providerId="ADAL" clId="{293F1FEA-F72A-4D6B-8E29-998DF09334F1}" dt="2022-03-28T09:49:22.041" v="79" actId="207"/>
          <ac:spMkLst>
            <pc:docMk/>
            <pc:sldMk cId="3946758688" sldId="256"/>
            <ac:spMk id="7" creationId="{00000000-0000-0000-0000-000000000000}"/>
          </ac:spMkLst>
        </pc:spChg>
        <pc:spChg chg="mod">
          <ac:chgData name="Manuel Delgado" userId="36ef1e11-4618-4e78-88b0-af0f6bffa5d8" providerId="ADAL" clId="{293F1FEA-F72A-4D6B-8E29-998DF09334F1}" dt="2022-03-28T09:49:02.449" v="78" actId="1076"/>
          <ac:spMkLst>
            <pc:docMk/>
            <pc:sldMk cId="3946758688" sldId="256"/>
            <ac:spMk id="8" creationId="{00000000-0000-0000-0000-000000000000}"/>
          </ac:spMkLst>
        </pc:spChg>
      </pc:sldChg>
      <pc:sldChg chg="del">
        <pc:chgData name="Manuel Delgado" userId="36ef1e11-4618-4e78-88b0-af0f6bffa5d8" providerId="ADAL" clId="{293F1FEA-F72A-4D6B-8E29-998DF09334F1}" dt="2022-03-28T10:13:20.250" v="125" actId="47"/>
        <pc:sldMkLst>
          <pc:docMk/>
          <pc:sldMk cId="1148203158" sldId="259"/>
        </pc:sldMkLst>
      </pc:sldChg>
      <pc:sldChg chg="addSp delSp modSp mod">
        <pc:chgData name="Manuel Delgado" userId="36ef1e11-4618-4e78-88b0-af0f6bffa5d8" providerId="ADAL" clId="{293F1FEA-F72A-4D6B-8E29-998DF09334F1}" dt="2022-03-28T10:11:22.303" v="123" actId="20577"/>
        <pc:sldMkLst>
          <pc:docMk/>
          <pc:sldMk cId="77698739" sldId="265"/>
        </pc:sldMkLst>
        <pc:spChg chg="mod">
          <ac:chgData name="Manuel Delgado" userId="36ef1e11-4618-4e78-88b0-af0f6bffa5d8" providerId="ADAL" clId="{293F1FEA-F72A-4D6B-8E29-998DF09334F1}" dt="2022-03-28T10:11:22.303" v="123" actId="20577"/>
          <ac:spMkLst>
            <pc:docMk/>
            <pc:sldMk cId="77698739" sldId="265"/>
            <ac:spMk id="9" creationId="{03D9A5CE-9320-4C3D-8561-AD49D57B297C}"/>
          </ac:spMkLst>
        </pc:spChg>
        <pc:picChg chg="add mod ord">
          <ac:chgData name="Manuel Delgado" userId="36ef1e11-4618-4e78-88b0-af0f6bffa5d8" providerId="ADAL" clId="{293F1FEA-F72A-4D6B-8E29-998DF09334F1}" dt="2022-03-28T09:57:03.958" v="96" actId="1076"/>
          <ac:picMkLst>
            <pc:docMk/>
            <pc:sldMk cId="77698739" sldId="265"/>
            <ac:picMk id="3" creationId="{25BA3572-E5C1-40F2-A5A6-0D7A90B8DB01}"/>
          </ac:picMkLst>
        </pc:picChg>
        <pc:picChg chg="del">
          <ac:chgData name="Manuel Delgado" userId="36ef1e11-4618-4e78-88b0-af0f6bffa5d8" providerId="ADAL" clId="{293F1FEA-F72A-4D6B-8E29-998DF09334F1}" dt="2022-03-28T09:56:49.667" v="91" actId="478"/>
          <ac:picMkLst>
            <pc:docMk/>
            <pc:sldMk cId="77698739" sldId="265"/>
            <ac:picMk id="6" creationId="{AB6B4B0D-01C4-4229-B0B3-7A6C92086B40}"/>
          </ac:picMkLst>
        </pc:picChg>
      </pc:sldChg>
      <pc:sldChg chg="addSp delSp modSp mod">
        <pc:chgData name="Manuel Delgado" userId="36ef1e11-4618-4e78-88b0-af0f6bffa5d8" providerId="ADAL" clId="{293F1FEA-F72A-4D6B-8E29-998DF09334F1}" dt="2022-03-28T09:53:18.116" v="90" actId="20577"/>
        <pc:sldMkLst>
          <pc:docMk/>
          <pc:sldMk cId="2721933333" sldId="266"/>
        </pc:sldMkLst>
        <pc:spChg chg="mod">
          <ac:chgData name="Manuel Delgado" userId="36ef1e11-4618-4e78-88b0-af0f6bffa5d8" providerId="ADAL" clId="{293F1FEA-F72A-4D6B-8E29-998DF09334F1}" dt="2022-03-28T09:53:18.116" v="90" actId="20577"/>
          <ac:spMkLst>
            <pc:docMk/>
            <pc:sldMk cId="2721933333" sldId="266"/>
            <ac:spMk id="11" creationId="{2C64F86B-6FB7-442D-A73A-DA85343B0BF4}"/>
          </ac:spMkLst>
        </pc:spChg>
        <pc:picChg chg="del">
          <ac:chgData name="Manuel Delgado" userId="36ef1e11-4618-4e78-88b0-af0f6bffa5d8" providerId="ADAL" clId="{293F1FEA-F72A-4D6B-8E29-998DF09334F1}" dt="2022-03-28T09:52:34.466" v="80" actId="478"/>
          <ac:picMkLst>
            <pc:docMk/>
            <pc:sldMk cId="2721933333" sldId="266"/>
            <ac:picMk id="2" creationId="{13DBBA7D-0B51-40B1-AB38-C186E94DBC14}"/>
          </ac:picMkLst>
        </pc:picChg>
        <pc:picChg chg="add mod ord">
          <ac:chgData name="Manuel Delgado" userId="36ef1e11-4618-4e78-88b0-af0f6bffa5d8" providerId="ADAL" clId="{293F1FEA-F72A-4D6B-8E29-998DF09334F1}" dt="2022-03-28T09:52:58.263" v="85" actId="1076"/>
          <ac:picMkLst>
            <pc:docMk/>
            <pc:sldMk cId="2721933333" sldId="266"/>
            <ac:picMk id="4" creationId="{F1899F82-462D-4FAC-A805-73E7A9CA608A}"/>
          </ac:picMkLst>
        </pc:picChg>
      </pc:sldChg>
      <pc:sldChg chg="ord">
        <pc:chgData name="Manuel Delgado" userId="36ef1e11-4618-4e78-88b0-af0f6bffa5d8" providerId="ADAL" clId="{293F1FEA-F72A-4D6B-8E29-998DF09334F1}" dt="2022-03-28T10:28:56.796" v="257"/>
        <pc:sldMkLst>
          <pc:docMk/>
          <pc:sldMk cId="227491380" sldId="267"/>
        </pc:sldMkLst>
      </pc:sldChg>
      <pc:sldChg chg="modSp mod ord">
        <pc:chgData name="Manuel Delgado" userId="36ef1e11-4618-4e78-88b0-af0f6bffa5d8" providerId="ADAL" clId="{293F1FEA-F72A-4D6B-8E29-998DF09334F1}" dt="2022-03-28T10:50:28.099" v="455" actId="255"/>
        <pc:sldMkLst>
          <pc:docMk/>
          <pc:sldMk cId="1793388683" sldId="268"/>
        </pc:sldMkLst>
        <pc:spChg chg="mod">
          <ac:chgData name="Manuel Delgado" userId="36ef1e11-4618-4e78-88b0-af0f6bffa5d8" providerId="ADAL" clId="{293F1FEA-F72A-4D6B-8E29-998DF09334F1}" dt="2022-03-28T10:50:28.099" v="455" actId="255"/>
          <ac:spMkLst>
            <pc:docMk/>
            <pc:sldMk cId="1793388683" sldId="268"/>
            <ac:spMk id="4" creationId="{00000000-0000-0000-0000-000000000000}"/>
          </ac:spMkLst>
        </pc:spChg>
      </pc:sldChg>
      <pc:sldChg chg="addSp delSp modSp">
        <pc:chgData name="Manuel Delgado" userId="36ef1e11-4618-4e78-88b0-af0f6bffa5d8" providerId="ADAL" clId="{293F1FEA-F72A-4D6B-8E29-998DF09334F1}" dt="2022-03-29T14:01:29.535" v="630" actId="1076"/>
        <pc:sldMkLst>
          <pc:docMk/>
          <pc:sldMk cId="749792545" sldId="269"/>
        </pc:sldMkLst>
        <pc:picChg chg="add mod">
          <ac:chgData name="Manuel Delgado" userId="36ef1e11-4618-4e78-88b0-af0f6bffa5d8" providerId="ADAL" clId="{293F1FEA-F72A-4D6B-8E29-998DF09334F1}" dt="2022-03-29T14:01:29.535" v="630" actId="1076"/>
          <ac:picMkLst>
            <pc:docMk/>
            <pc:sldMk cId="749792545" sldId="269"/>
            <ac:picMk id="1026" creationId="{A6F34555-936B-4FCB-9446-5AE71EDE4D08}"/>
          </ac:picMkLst>
        </pc:picChg>
        <pc:picChg chg="del">
          <ac:chgData name="Manuel Delgado" userId="36ef1e11-4618-4e78-88b0-af0f6bffa5d8" providerId="ADAL" clId="{293F1FEA-F72A-4D6B-8E29-998DF09334F1}" dt="2022-03-29T13:56:47.150" v="628" actId="478"/>
          <ac:picMkLst>
            <pc:docMk/>
            <pc:sldMk cId="749792545" sldId="269"/>
            <ac:picMk id="4100" creationId="{BA3C50C8-8BC6-434F-A77E-2AEFDA14AA81}"/>
          </ac:picMkLst>
        </pc:picChg>
      </pc:sldChg>
      <pc:sldChg chg="del">
        <pc:chgData name="Manuel Delgado" userId="36ef1e11-4618-4e78-88b0-af0f6bffa5d8" providerId="ADAL" clId="{293F1FEA-F72A-4D6B-8E29-998DF09334F1}" dt="2022-03-28T10:13:17.447" v="124" actId="47"/>
        <pc:sldMkLst>
          <pc:docMk/>
          <pc:sldMk cId="1318676778" sldId="270"/>
        </pc:sldMkLst>
      </pc:sldChg>
      <pc:sldChg chg="ord modNotesTx">
        <pc:chgData name="Manuel Delgado" userId="36ef1e11-4618-4e78-88b0-af0f6bffa5d8" providerId="ADAL" clId="{293F1FEA-F72A-4D6B-8E29-998DF09334F1}" dt="2022-03-28T10:43:28.744" v="363" actId="20577"/>
        <pc:sldMkLst>
          <pc:docMk/>
          <pc:sldMk cId="826480459" sldId="271"/>
        </pc:sldMkLst>
      </pc:sldChg>
      <pc:sldChg chg="del">
        <pc:chgData name="Manuel Delgado" userId="36ef1e11-4618-4e78-88b0-af0f6bffa5d8" providerId="ADAL" clId="{293F1FEA-F72A-4D6B-8E29-998DF09334F1}" dt="2022-03-28T10:32:55.539" v="265" actId="47"/>
        <pc:sldMkLst>
          <pc:docMk/>
          <pc:sldMk cId="876671230" sldId="556"/>
        </pc:sldMkLst>
      </pc:sldChg>
      <pc:sldChg chg="addSp delSp modSp del mod">
        <pc:chgData name="Manuel Delgado" userId="36ef1e11-4618-4e78-88b0-af0f6bffa5d8" providerId="ADAL" clId="{293F1FEA-F72A-4D6B-8E29-998DF09334F1}" dt="2022-03-28T10:27:06.683" v="238" actId="47"/>
        <pc:sldMkLst>
          <pc:docMk/>
          <pc:sldMk cId="2235798631" sldId="604"/>
        </pc:sldMkLst>
        <pc:spChg chg="del mod">
          <ac:chgData name="Manuel Delgado" userId="36ef1e11-4618-4e78-88b0-af0f6bffa5d8" providerId="ADAL" clId="{293F1FEA-F72A-4D6B-8E29-998DF09334F1}" dt="2022-03-28T10:14:18.735" v="142" actId="478"/>
          <ac:spMkLst>
            <pc:docMk/>
            <pc:sldMk cId="2235798631" sldId="604"/>
            <ac:spMk id="4" creationId="{045A66DA-CAFB-455D-A57C-DE14011A6C49}"/>
          </ac:spMkLst>
        </pc:spChg>
        <pc:spChg chg="add del">
          <ac:chgData name="Manuel Delgado" userId="36ef1e11-4618-4e78-88b0-af0f6bffa5d8" providerId="ADAL" clId="{293F1FEA-F72A-4D6B-8E29-998DF09334F1}" dt="2022-03-28T10:14:46.646" v="143" actId="478"/>
          <ac:spMkLst>
            <pc:docMk/>
            <pc:sldMk cId="2235798631" sldId="604"/>
            <ac:spMk id="29" creationId="{39231F20-2767-40C3-9430-CA7DC72BEAE2}"/>
          </ac:spMkLst>
        </pc:spChg>
      </pc:sldChg>
      <pc:sldChg chg="addSp delSp modSp add mod modNotesTx">
        <pc:chgData name="Manuel Delgado" userId="36ef1e11-4618-4e78-88b0-af0f6bffa5d8" providerId="ADAL" clId="{293F1FEA-F72A-4D6B-8E29-998DF09334F1}" dt="2022-03-29T09:01:11.475" v="627" actId="14100"/>
        <pc:sldMkLst>
          <pc:docMk/>
          <pc:sldMk cId="836172460" sldId="605"/>
        </pc:sldMkLst>
        <pc:spChg chg="del">
          <ac:chgData name="Manuel Delgado" userId="36ef1e11-4618-4e78-88b0-af0f6bffa5d8" providerId="ADAL" clId="{293F1FEA-F72A-4D6B-8E29-998DF09334F1}" dt="2022-03-28T10:15:02.799" v="146" actId="478"/>
          <ac:spMkLst>
            <pc:docMk/>
            <pc:sldMk cId="836172460" sldId="605"/>
            <ac:spMk id="5" creationId="{00000000-0000-0000-0000-000000000000}"/>
          </ac:spMkLst>
        </pc:spChg>
        <pc:spChg chg="add mod">
          <ac:chgData name="Manuel Delgado" userId="36ef1e11-4618-4e78-88b0-af0f6bffa5d8" providerId="ADAL" clId="{293F1FEA-F72A-4D6B-8E29-998DF09334F1}" dt="2022-03-28T10:36:39.314" v="301" actId="1076"/>
          <ac:spMkLst>
            <pc:docMk/>
            <pc:sldMk cId="836172460" sldId="605"/>
            <ac:spMk id="39" creationId="{D3742BCE-60AC-4238-BF6B-58AB79A04B47}"/>
          </ac:spMkLst>
        </pc:spChg>
        <pc:picChg chg="add mod">
          <ac:chgData name="Manuel Delgado" userId="36ef1e11-4618-4e78-88b0-af0f6bffa5d8" providerId="ADAL" clId="{293F1FEA-F72A-4D6B-8E29-998DF09334F1}" dt="2022-03-28T10:24:10.930" v="195" actId="14100"/>
          <ac:picMkLst>
            <pc:docMk/>
            <pc:sldMk cId="836172460" sldId="605"/>
            <ac:picMk id="6" creationId="{909F6A51-4DA8-4787-8372-C04E38C55768}"/>
          </ac:picMkLst>
        </pc:picChg>
        <pc:picChg chg="add mod">
          <ac:chgData name="Manuel Delgado" userId="36ef1e11-4618-4e78-88b0-af0f6bffa5d8" providerId="ADAL" clId="{293F1FEA-F72A-4D6B-8E29-998DF09334F1}" dt="2022-03-29T09:01:11.475" v="627" actId="14100"/>
          <ac:picMkLst>
            <pc:docMk/>
            <pc:sldMk cId="836172460" sldId="605"/>
            <ac:picMk id="9" creationId="{BD395EC6-9A1B-4D8A-9254-A7D36E7F7E60}"/>
          </ac:picMkLst>
        </pc:picChg>
        <pc:picChg chg="add mod">
          <ac:chgData name="Manuel Delgado" userId="36ef1e11-4618-4e78-88b0-af0f6bffa5d8" providerId="ADAL" clId="{293F1FEA-F72A-4D6B-8E29-998DF09334F1}" dt="2022-03-28T10:25:49.282" v="223" actId="1076"/>
          <ac:picMkLst>
            <pc:docMk/>
            <pc:sldMk cId="836172460" sldId="605"/>
            <ac:picMk id="10" creationId="{C4547872-223E-4056-AE92-FEDF53FE8F6F}"/>
          </ac:picMkLst>
        </pc:picChg>
        <pc:picChg chg="add mod">
          <ac:chgData name="Manuel Delgado" userId="36ef1e11-4618-4e78-88b0-af0f6bffa5d8" providerId="ADAL" clId="{293F1FEA-F72A-4D6B-8E29-998DF09334F1}" dt="2022-03-28T10:25:52.737" v="224" actId="1076"/>
          <ac:picMkLst>
            <pc:docMk/>
            <pc:sldMk cId="836172460" sldId="605"/>
            <ac:picMk id="11" creationId="{4A406D6E-42B5-43B7-BBDD-1DF0F5A186BF}"/>
          </ac:picMkLst>
        </pc:picChg>
        <pc:picChg chg="add mod">
          <ac:chgData name="Manuel Delgado" userId="36ef1e11-4618-4e78-88b0-af0f6bffa5d8" providerId="ADAL" clId="{293F1FEA-F72A-4D6B-8E29-998DF09334F1}" dt="2022-03-28T10:25:58.401" v="225" actId="1076"/>
          <ac:picMkLst>
            <pc:docMk/>
            <pc:sldMk cId="836172460" sldId="605"/>
            <ac:picMk id="12" creationId="{B36C94F4-6D67-4230-AC85-2A587A6B6B53}"/>
          </ac:picMkLst>
        </pc:picChg>
        <pc:picChg chg="add mod">
          <ac:chgData name="Manuel Delgado" userId="36ef1e11-4618-4e78-88b0-af0f6bffa5d8" providerId="ADAL" clId="{293F1FEA-F72A-4D6B-8E29-998DF09334F1}" dt="2022-03-28T10:28:36.905" v="254" actId="1076"/>
          <ac:picMkLst>
            <pc:docMk/>
            <pc:sldMk cId="836172460" sldId="605"/>
            <ac:picMk id="13" creationId="{5F448DE6-2768-432B-80FC-60A140CB2348}"/>
          </ac:picMkLst>
        </pc:picChg>
        <pc:picChg chg="add mod">
          <ac:chgData name="Manuel Delgado" userId="36ef1e11-4618-4e78-88b0-af0f6bffa5d8" providerId="ADAL" clId="{293F1FEA-F72A-4D6B-8E29-998DF09334F1}" dt="2022-03-28T10:28:05.961" v="246" actId="1076"/>
          <ac:picMkLst>
            <pc:docMk/>
            <pc:sldMk cId="836172460" sldId="605"/>
            <ac:picMk id="14" creationId="{AFD6BE26-CCC7-451D-ACC3-32A61F44A287}"/>
          </ac:picMkLst>
        </pc:picChg>
        <pc:picChg chg="add mod">
          <ac:chgData name="Manuel Delgado" userId="36ef1e11-4618-4e78-88b0-af0f6bffa5d8" providerId="ADAL" clId="{293F1FEA-F72A-4D6B-8E29-998DF09334F1}" dt="2022-03-28T10:26:07.225" v="228" actId="1076"/>
          <ac:picMkLst>
            <pc:docMk/>
            <pc:sldMk cId="836172460" sldId="605"/>
            <ac:picMk id="15" creationId="{6B55E43F-C156-47F9-91B8-5FB67C2B4F04}"/>
          </ac:picMkLst>
        </pc:picChg>
        <pc:picChg chg="add mod">
          <ac:chgData name="Manuel Delgado" userId="36ef1e11-4618-4e78-88b0-af0f6bffa5d8" providerId="ADAL" clId="{293F1FEA-F72A-4D6B-8E29-998DF09334F1}" dt="2022-03-28T10:26:02.401" v="227" actId="1076"/>
          <ac:picMkLst>
            <pc:docMk/>
            <pc:sldMk cId="836172460" sldId="605"/>
            <ac:picMk id="16" creationId="{7B99BB4B-072A-4213-9C63-AD6AE8D2636E}"/>
          </ac:picMkLst>
        </pc:picChg>
        <pc:picChg chg="add mod">
          <ac:chgData name="Manuel Delgado" userId="36ef1e11-4618-4e78-88b0-af0f6bffa5d8" providerId="ADAL" clId="{293F1FEA-F72A-4D6B-8E29-998DF09334F1}" dt="2022-03-28T10:28:38.841" v="255" actId="1076"/>
          <ac:picMkLst>
            <pc:docMk/>
            <pc:sldMk cId="836172460" sldId="605"/>
            <ac:picMk id="17" creationId="{AAF51C9E-F939-4531-8038-03B8B833E1BA}"/>
          </ac:picMkLst>
        </pc:picChg>
        <pc:picChg chg="add mod">
          <ac:chgData name="Manuel Delgado" userId="36ef1e11-4618-4e78-88b0-af0f6bffa5d8" providerId="ADAL" clId="{293F1FEA-F72A-4D6B-8E29-998DF09334F1}" dt="2022-03-28T10:28:29.033" v="252" actId="1076"/>
          <ac:picMkLst>
            <pc:docMk/>
            <pc:sldMk cId="836172460" sldId="605"/>
            <ac:picMk id="18" creationId="{8181A5DA-2B43-4DD8-8FAC-0A724168DF01}"/>
          </ac:picMkLst>
        </pc:picChg>
        <pc:picChg chg="add mod">
          <ac:chgData name="Manuel Delgado" userId="36ef1e11-4618-4e78-88b0-af0f6bffa5d8" providerId="ADAL" clId="{293F1FEA-F72A-4D6B-8E29-998DF09334F1}" dt="2022-03-28T10:24:45.969" v="203" actId="1076"/>
          <ac:picMkLst>
            <pc:docMk/>
            <pc:sldMk cId="836172460" sldId="605"/>
            <ac:picMk id="19" creationId="{79089FDE-2CA0-45AB-94D3-2D00D4001EE0}"/>
          </ac:picMkLst>
        </pc:picChg>
        <pc:picChg chg="add mod">
          <ac:chgData name="Manuel Delgado" userId="36ef1e11-4618-4e78-88b0-af0f6bffa5d8" providerId="ADAL" clId="{293F1FEA-F72A-4D6B-8E29-998DF09334F1}" dt="2022-03-28T10:24:50.800" v="204" actId="1076"/>
          <ac:picMkLst>
            <pc:docMk/>
            <pc:sldMk cId="836172460" sldId="605"/>
            <ac:picMk id="20" creationId="{F25D09E5-9B07-4011-9462-03CC5587A3BD}"/>
          </ac:picMkLst>
        </pc:picChg>
        <pc:picChg chg="add mod">
          <ac:chgData name="Manuel Delgado" userId="36ef1e11-4618-4e78-88b0-af0f6bffa5d8" providerId="ADAL" clId="{293F1FEA-F72A-4D6B-8E29-998DF09334F1}" dt="2022-03-28T10:24:55.826" v="205" actId="1076"/>
          <ac:picMkLst>
            <pc:docMk/>
            <pc:sldMk cId="836172460" sldId="605"/>
            <ac:picMk id="21" creationId="{50C0FBA9-69DB-4002-9839-CF48A5D0418F}"/>
          </ac:picMkLst>
        </pc:picChg>
        <pc:picChg chg="add mod">
          <ac:chgData name="Manuel Delgado" userId="36ef1e11-4618-4e78-88b0-af0f6bffa5d8" providerId="ADAL" clId="{293F1FEA-F72A-4D6B-8E29-998DF09334F1}" dt="2022-03-28T10:24:10.930" v="195" actId="14100"/>
          <ac:picMkLst>
            <pc:docMk/>
            <pc:sldMk cId="836172460" sldId="605"/>
            <ac:picMk id="22" creationId="{B2539FF9-F18A-438E-8BD1-4708DA33D4AD}"/>
          </ac:picMkLst>
        </pc:picChg>
        <pc:picChg chg="add mod">
          <ac:chgData name="Manuel Delgado" userId="36ef1e11-4618-4e78-88b0-af0f6bffa5d8" providerId="ADAL" clId="{293F1FEA-F72A-4D6B-8E29-998DF09334F1}" dt="2022-03-28T10:26:24.257" v="232" actId="1076"/>
          <ac:picMkLst>
            <pc:docMk/>
            <pc:sldMk cId="836172460" sldId="605"/>
            <ac:picMk id="23" creationId="{6FEEA174-2DDA-43E9-81AA-BF8614400B01}"/>
          </ac:picMkLst>
        </pc:picChg>
        <pc:picChg chg="add mod">
          <ac:chgData name="Manuel Delgado" userId="36ef1e11-4618-4e78-88b0-af0f6bffa5d8" providerId="ADAL" clId="{293F1FEA-F72A-4D6B-8E29-998DF09334F1}" dt="2022-03-28T10:26:28.809" v="233" actId="1076"/>
          <ac:picMkLst>
            <pc:docMk/>
            <pc:sldMk cId="836172460" sldId="605"/>
            <ac:picMk id="24" creationId="{9C996AA2-E784-4324-BE86-2DE511912A4B}"/>
          </ac:picMkLst>
        </pc:picChg>
        <pc:picChg chg="add mod">
          <ac:chgData name="Manuel Delgado" userId="36ef1e11-4618-4e78-88b0-af0f6bffa5d8" providerId="ADAL" clId="{293F1FEA-F72A-4D6B-8E29-998DF09334F1}" dt="2022-03-28T10:26:30.745" v="234" actId="1076"/>
          <ac:picMkLst>
            <pc:docMk/>
            <pc:sldMk cId="836172460" sldId="605"/>
            <ac:picMk id="25" creationId="{F0AB5B55-9780-4944-ADFE-633A8F1BBCE4}"/>
          </ac:picMkLst>
        </pc:picChg>
        <pc:picChg chg="add del mod">
          <ac:chgData name="Manuel Delgado" userId="36ef1e11-4618-4e78-88b0-af0f6bffa5d8" providerId="ADAL" clId="{293F1FEA-F72A-4D6B-8E29-998DF09334F1}" dt="2022-03-29T09:00:50.550" v="622" actId="478"/>
          <ac:picMkLst>
            <pc:docMk/>
            <pc:sldMk cId="836172460" sldId="605"/>
            <ac:picMk id="26" creationId="{3280FC37-B8B8-498E-B8D7-F425178DAFB3}"/>
          </ac:picMkLst>
        </pc:picChg>
        <pc:picChg chg="add mod">
          <ac:chgData name="Manuel Delgado" userId="36ef1e11-4618-4e78-88b0-af0f6bffa5d8" providerId="ADAL" clId="{293F1FEA-F72A-4D6B-8E29-998DF09334F1}" dt="2022-03-28T10:26:15.834" v="229" actId="1076"/>
          <ac:picMkLst>
            <pc:docMk/>
            <pc:sldMk cId="836172460" sldId="605"/>
            <ac:picMk id="27" creationId="{E8EEDA95-D417-41BE-91EE-AA2EEB05A72B}"/>
          </ac:picMkLst>
        </pc:picChg>
        <pc:picChg chg="add mod">
          <ac:chgData name="Manuel Delgado" userId="36ef1e11-4618-4e78-88b0-af0f6bffa5d8" providerId="ADAL" clId="{293F1FEA-F72A-4D6B-8E29-998DF09334F1}" dt="2022-03-28T10:26:17.609" v="230" actId="1076"/>
          <ac:picMkLst>
            <pc:docMk/>
            <pc:sldMk cId="836172460" sldId="605"/>
            <ac:picMk id="28" creationId="{714E8CBA-57AC-46D2-9D01-80FEC9BE23C8}"/>
          </ac:picMkLst>
        </pc:picChg>
        <pc:picChg chg="add del mod">
          <ac:chgData name="Manuel Delgado" userId="36ef1e11-4618-4e78-88b0-af0f6bffa5d8" providerId="ADAL" clId="{293F1FEA-F72A-4D6B-8E29-998DF09334F1}" dt="2022-03-29T08:58:23.809" v="604" actId="478"/>
          <ac:picMkLst>
            <pc:docMk/>
            <pc:sldMk cId="836172460" sldId="605"/>
            <ac:picMk id="29" creationId="{7F80E68D-1DC2-4989-A08E-66DFCB9152E7}"/>
          </ac:picMkLst>
        </pc:picChg>
        <pc:picChg chg="add mod">
          <ac:chgData name="Manuel Delgado" userId="36ef1e11-4618-4e78-88b0-af0f6bffa5d8" providerId="ADAL" clId="{293F1FEA-F72A-4D6B-8E29-998DF09334F1}" dt="2022-03-28T10:28:14.968" v="250" actId="1076"/>
          <ac:picMkLst>
            <pc:docMk/>
            <pc:sldMk cId="836172460" sldId="605"/>
            <ac:picMk id="30" creationId="{B09726E0-5440-4E79-B1C1-554F6B19F6ED}"/>
          </ac:picMkLst>
        </pc:picChg>
        <pc:picChg chg="add mod">
          <ac:chgData name="Manuel Delgado" userId="36ef1e11-4618-4e78-88b0-af0f6bffa5d8" providerId="ADAL" clId="{293F1FEA-F72A-4D6B-8E29-998DF09334F1}" dt="2022-03-28T10:28:10.601" v="248" actId="1076"/>
          <ac:picMkLst>
            <pc:docMk/>
            <pc:sldMk cId="836172460" sldId="605"/>
            <ac:picMk id="31" creationId="{9F190C68-A468-44EE-AF8F-4D9A0E80E1EE}"/>
          </ac:picMkLst>
        </pc:picChg>
        <pc:picChg chg="add mod">
          <ac:chgData name="Manuel Delgado" userId="36ef1e11-4618-4e78-88b0-af0f6bffa5d8" providerId="ADAL" clId="{293F1FEA-F72A-4D6B-8E29-998DF09334F1}" dt="2022-03-28T10:28:12.233" v="249" actId="1076"/>
          <ac:picMkLst>
            <pc:docMk/>
            <pc:sldMk cId="836172460" sldId="605"/>
            <ac:picMk id="32" creationId="{DC5F46AF-9241-4640-8B59-FA8EC1B1EB4A}"/>
          </ac:picMkLst>
        </pc:picChg>
        <pc:picChg chg="add mod">
          <ac:chgData name="Manuel Delgado" userId="36ef1e11-4618-4e78-88b0-af0f6bffa5d8" providerId="ADAL" clId="{293F1FEA-F72A-4D6B-8E29-998DF09334F1}" dt="2022-03-28T10:24:58.335" v="206" actId="1076"/>
          <ac:picMkLst>
            <pc:docMk/>
            <pc:sldMk cId="836172460" sldId="605"/>
            <ac:picMk id="33" creationId="{704A390A-6E97-48ED-B54D-2507CC60F308}"/>
          </ac:picMkLst>
        </pc:picChg>
        <pc:picChg chg="add mod">
          <ac:chgData name="Manuel Delgado" userId="36ef1e11-4618-4e78-88b0-af0f6bffa5d8" providerId="ADAL" clId="{293F1FEA-F72A-4D6B-8E29-998DF09334F1}" dt="2022-03-28T10:27:33.042" v="241" actId="1076"/>
          <ac:picMkLst>
            <pc:docMk/>
            <pc:sldMk cId="836172460" sldId="605"/>
            <ac:picMk id="34" creationId="{03A73517-BFFC-4611-B653-213E8201A394}"/>
          </ac:picMkLst>
        </pc:picChg>
        <pc:picChg chg="add mod">
          <ac:chgData name="Manuel Delgado" userId="36ef1e11-4618-4e78-88b0-af0f6bffa5d8" providerId="ADAL" clId="{293F1FEA-F72A-4D6B-8E29-998DF09334F1}" dt="2022-03-28T10:26:36.345" v="236" actId="1076"/>
          <ac:picMkLst>
            <pc:docMk/>
            <pc:sldMk cId="836172460" sldId="605"/>
            <ac:picMk id="35" creationId="{BEC764FE-2110-4854-8D3C-3F73D96B93D3}"/>
          </ac:picMkLst>
        </pc:picChg>
        <pc:picChg chg="add mod">
          <ac:chgData name="Manuel Delgado" userId="36ef1e11-4618-4e78-88b0-af0f6bffa5d8" providerId="ADAL" clId="{293F1FEA-F72A-4D6B-8E29-998DF09334F1}" dt="2022-03-28T10:27:38.993" v="242" actId="1076"/>
          <ac:picMkLst>
            <pc:docMk/>
            <pc:sldMk cId="836172460" sldId="605"/>
            <ac:picMk id="36" creationId="{35E4EED5-13E7-48C3-BAD5-AEF58C8A3925}"/>
          </ac:picMkLst>
        </pc:picChg>
        <pc:picChg chg="add mod">
          <ac:chgData name="Manuel Delgado" userId="36ef1e11-4618-4e78-88b0-af0f6bffa5d8" providerId="ADAL" clId="{293F1FEA-F72A-4D6B-8E29-998DF09334F1}" dt="2022-03-28T10:27:29.610" v="240" actId="1076"/>
          <ac:picMkLst>
            <pc:docMk/>
            <pc:sldMk cId="836172460" sldId="605"/>
            <ac:picMk id="37" creationId="{F5877310-E508-4B64-A7AE-3743B1B91BF7}"/>
          </ac:picMkLst>
        </pc:picChg>
        <pc:picChg chg="add mod">
          <ac:chgData name="Manuel Delgado" userId="36ef1e11-4618-4e78-88b0-af0f6bffa5d8" providerId="ADAL" clId="{293F1FEA-F72A-4D6B-8E29-998DF09334F1}" dt="2022-03-28T10:28:08.490" v="247" actId="1076"/>
          <ac:picMkLst>
            <pc:docMk/>
            <pc:sldMk cId="836172460" sldId="605"/>
            <ac:picMk id="38" creationId="{0B48E6F4-EA0A-40E8-BEB2-BBB77A17E6C7}"/>
          </ac:picMkLst>
        </pc:picChg>
        <pc:picChg chg="add mod">
          <ac:chgData name="Manuel Delgado" userId="36ef1e11-4618-4e78-88b0-af0f6bffa5d8" providerId="ADAL" clId="{293F1FEA-F72A-4D6B-8E29-998DF09334F1}" dt="2022-03-29T08:58:45.315" v="611" actId="1076"/>
          <ac:picMkLst>
            <pc:docMk/>
            <pc:sldMk cId="836172460" sldId="605"/>
            <ac:picMk id="2050" creationId="{2D9CAF2E-84BA-41EC-9A1F-D7A45E93B53A}"/>
          </ac:picMkLst>
        </pc:picChg>
        <pc:picChg chg="add del mod">
          <ac:chgData name="Manuel Delgado" userId="36ef1e11-4618-4e78-88b0-af0f6bffa5d8" providerId="ADAL" clId="{293F1FEA-F72A-4D6B-8E29-998DF09334F1}" dt="2022-03-29T09:00:54.822" v="626" actId="1076"/>
          <ac:picMkLst>
            <pc:docMk/>
            <pc:sldMk cId="836172460" sldId="605"/>
            <ac:picMk id="2052" creationId="{5A8ED8F9-1DA0-4023-966C-96373E3A807A}"/>
          </ac:picMkLst>
        </pc:picChg>
        <pc:picChg chg="del">
          <ac:chgData name="Manuel Delgado" userId="36ef1e11-4618-4e78-88b0-af0f6bffa5d8" providerId="ADAL" clId="{293F1FEA-F72A-4D6B-8E29-998DF09334F1}" dt="2022-03-28T10:15:00.178" v="145" actId="478"/>
          <ac:picMkLst>
            <pc:docMk/>
            <pc:sldMk cId="836172460" sldId="605"/>
            <ac:picMk id="4100" creationId="{BA3C50C8-8BC6-434F-A77E-2AEFDA14AA81}"/>
          </ac:picMkLst>
        </pc:picChg>
      </pc:sldChg>
      <pc:sldChg chg="addSp delSp modSp add mod ord">
        <pc:chgData name="Manuel Delgado" userId="36ef1e11-4618-4e78-88b0-af0f6bffa5d8" providerId="ADAL" clId="{293F1FEA-F72A-4D6B-8E29-998DF09334F1}" dt="2022-03-28T10:35:48.611" v="300" actId="14100"/>
        <pc:sldMkLst>
          <pc:docMk/>
          <pc:sldMk cId="3186490179" sldId="606"/>
        </pc:sldMkLst>
        <pc:spChg chg="mod">
          <ac:chgData name="Manuel Delgado" userId="36ef1e11-4618-4e78-88b0-af0f6bffa5d8" providerId="ADAL" clId="{293F1FEA-F72A-4D6B-8E29-998DF09334F1}" dt="2022-03-28T10:33:54.241" v="283" actId="1076"/>
          <ac:spMkLst>
            <pc:docMk/>
            <pc:sldMk cId="3186490179" sldId="606"/>
            <ac:spMk id="4" creationId="{00000000-0000-0000-0000-000000000000}"/>
          </ac:spMkLst>
        </pc:spChg>
        <pc:graphicFrameChg chg="add mod">
          <ac:chgData name="Manuel Delgado" userId="36ef1e11-4618-4e78-88b0-af0f6bffa5d8" providerId="ADAL" clId="{293F1FEA-F72A-4D6B-8E29-998DF09334F1}" dt="2022-03-28T10:35:48.611" v="300" actId="14100"/>
          <ac:graphicFrameMkLst>
            <pc:docMk/>
            <pc:sldMk cId="3186490179" sldId="606"/>
            <ac:graphicFrameMk id="9" creationId="{6F8528F2-8B64-4754-B7E7-48C13438C03B}"/>
          </ac:graphicFrameMkLst>
        </pc:graphicFrameChg>
        <pc:picChg chg="del">
          <ac:chgData name="Manuel Delgado" userId="36ef1e11-4618-4e78-88b0-af0f6bffa5d8" providerId="ADAL" clId="{293F1FEA-F72A-4D6B-8E29-998DF09334F1}" dt="2022-03-28T10:32:59.872" v="266" actId="478"/>
          <ac:picMkLst>
            <pc:docMk/>
            <pc:sldMk cId="3186490179" sldId="606"/>
            <ac:picMk id="8" creationId="{11DF131A-FD90-41AB-AE6E-67F68032FD52}"/>
          </ac:picMkLst>
        </pc:picChg>
      </pc:sldChg>
      <pc:sldChg chg="addSp delSp modSp add mod">
        <pc:chgData name="Manuel Delgado" userId="36ef1e11-4618-4e78-88b0-af0f6bffa5d8" providerId="ADAL" clId="{293F1FEA-F72A-4D6B-8E29-998DF09334F1}" dt="2022-03-28T10:40:35.481" v="333" actId="1076"/>
        <pc:sldMkLst>
          <pc:docMk/>
          <pc:sldMk cId="353449558" sldId="607"/>
        </pc:sldMkLst>
        <pc:spChg chg="mod">
          <ac:chgData name="Manuel Delgado" userId="36ef1e11-4618-4e78-88b0-af0f6bffa5d8" providerId="ADAL" clId="{293F1FEA-F72A-4D6B-8E29-998DF09334F1}" dt="2022-03-28T10:40:14.054" v="332" actId="1076"/>
          <ac:spMkLst>
            <pc:docMk/>
            <pc:sldMk cId="353449558" sldId="607"/>
            <ac:spMk id="4" creationId="{00000000-0000-0000-0000-000000000000}"/>
          </ac:spMkLst>
        </pc:spChg>
        <pc:spChg chg="add mod">
          <ac:chgData name="Manuel Delgado" userId="36ef1e11-4618-4e78-88b0-af0f6bffa5d8" providerId="ADAL" clId="{293F1FEA-F72A-4D6B-8E29-998DF09334F1}" dt="2022-03-28T10:40:35.481" v="333" actId="1076"/>
          <ac:spMkLst>
            <pc:docMk/>
            <pc:sldMk cId="353449558" sldId="607"/>
            <ac:spMk id="8" creationId="{B54E953D-D76D-469A-BB55-A08C1DECEFF2}"/>
          </ac:spMkLst>
        </pc:spChg>
        <pc:spChg chg="add mod">
          <ac:chgData name="Manuel Delgado" userId="36ef1e11-4618-4e78-88b0-af0f6bffa5d8" providerId="ADAL" clId="{293F1FEA-F72A-4D6B-8E29-998DF09334F1}" dt="2022-03-28T10:40:35.481" v="333" actId="1076"/>
          <ac:spMkLst>
            <pc:docMk/>
            <pc:sldMk cId="353449558" sldId="607"/>
            <ac:spMk id="9" creationId="{5B4B8D0B-B60B-422E-8750-8E6A05C66D5D}"/>
          </ac:spMkLst>
        </pc:spChg>
        <pc:spChg chg="add mod">
          <ac:chgData name="Manuel Delgado" userId="36ef1e11-4618-4e78-88b0-af0f6bffa5d8" providerId="ADAL" clId="{293F1FEA-F72A-4D6B-8E29-998DF09334F1}" dt="2022-03-28T10:40:35.481" v="333" actId="1076"/>
          <ac:spMkLst>
            <pc:docMk/>
            <pc:sldMk cId="353449558" sldId="607"/>
            <ac:spMk id="10" creationId="{947E463A-EAC0-4403-A11D-B51A8CA8F5DB}"/>
          </ac:spMkLst>
        </pc:spChg>
        <pc:spChg chg="add mod">
          <ac:chgData name="Manuel Delgado" userId="36ef1e11-4618-4e78-88b0-af0f6bffa5d8" providerId="ADAL" clId="{293F1FEA-F72A-4D6B-8E29-998DF09334F1}" dt="2022-03-28T10:40:35.481" v="333" actId="1076"/>
          <ac:spMkLst>
            <pc:docMk/>
            <pc:sldMk cId="353449558" sldId="607"/>
            <ac:spMk id="11" creationId="{7D8437F7-FBE2-4D4A-B829-B8F8D5E7FB43}"/>
          </ac:spMkLst>
        </pc:spChg>
        <pc:spChg chg="add mod">
          <ac:chgData name="Manuel Delgado" userId="36ef1e11-4618-4e78-88b0-af0f6bffa5d8" providerId="ADAL" clId="{293F1FEA-F72A-4D6B-8E29-998DF09334F1}" dt="2022-03-28T10:40:35.481" v="333" actId="1076"/>
          <ac:spMkLst>
            <pc:docMk/>
            <pc:sldMk cId="353449558" sldId="607"/>
            <ac:spMk id="14" creationId="{EA30A282-581C-4A5C-A2F2-51E2987AED1A}"/>
          </ac:spMkLst>
        </pc:spChg>
        <pc:spChg chg="add mod">
          <ac:chgData name="Manuel Delgado" userId="36ef1e11-4618-4e78-88b0-af0f6bffa5d8" providerId="ADAL" clId="{293F1FEA-F72A-4D6B-8E29-998DF09334F1}" dt="2022-03-28T10:40:35.481" v="333" actId="1076"/>
          <ac:spMkLst>
            <pc:docMk/>
            <pc:sldMk cId="353449558" sldId="607"/>
            <ac:spMk id="15" creationId="{67EF36E4-208A-4A17-B8F8-82AC7E04F26F}"/>
          </ac:spMkLst>
        </pc:spChg>
        <pc:picChg chg="add mod">
          <ac:chgData name="Manuel Delgado" userId="36ef1e11-4618-4e78-88b0-af0f6bffa5d8" providerId="ADAL" clId="{293F1FEA-F72A-4D6B-8E29-998DF09334F1}" dt="2022-03-28T10:40:35.481" v="333" actId="1076"/>
          <ac:picMkLst>
            <pc:docMk/>
            <pc:sldMk cId="353449558" sldId="607"/>
            <ac:picMk id="12" creationId="{858F578A-36FE-4D2E-AD8B-FB7E56E9E025}"/>
          </ac:picMkLst>
        </pc:picChg>
        <pc:picChg chg="add mod">
          <ac:chgData name="Manuel Delgado" userId="36ef1e11-4618-4e78-88b0-af0f6bffa5d8" providerId="ADAL" clId="{293F1FEA-F72A-4D6B-8E29-998DF09334F1}" dt="2022-03-28T10:40:35.481" v="333" actId="1076"/>
          <ac:picMkLst>
            <pc:docMk/>
            <pc:sldMk cId="353449558" sldId="607"/>
            <ac:picMk id="13" creationId="{FD519114-4881-44BE-90E6-5AF269B33F25}"/>
          </ac:picMkLst>
        </pc:picChg>
        <pc:picChg chg="del">
          <ac:chgData name="Manuel Delgado" userId="36ef1e11-4618-4e78-88b0-af0f6bffa5d8" providerId="ADAL" clId="{293F1FEA-F72A-4D6B-8E29-998DF09334F1}" dt="2022-03-28T10:38:46.540" v="303" actId="478"/>
          <ac:picMkLst>
            <pc:docMk/>
            <pc:sldMk cId="353449558" sldId="607"/>
            <ac:picMk id="3074" creationId="{47CB4730-A774-47DD-9D91-67C146189405}"/>
          </ac:picMkLst>
        </pc:picChg>
      </pc:sldChg>
      <pc:sldChg chg="addSp delSp modSp add mod modNotesTx">
        <pc:chgData name="Manuel Delgado" userId="36ef1e11-4618-4e78-88b0-af0f6bffa5d8" providerId="ADAL" clId="{293F1FEA-F72A-4D6B-8E29-998DF09334F1}" dt="2022-03-29T08:57:35.237" v="603" actId="1076"/>
        <pc:sldMkLst>
          <pc:docMk/>
          <pc:sldMk cId="608302234" sldId="608"/>
        </pc:sldMkLst>
        <pc:spChg chg="mod">
          <ac:chgData name="Manuel Delgado" userId="36ef1e11-4618-4e78-88b0-af0f6bffa5d8" providerId="ADAL" clId="{293F1FEA-F72A-4D6B-8E29-998DF09334F1}" dt="2022-03-29T08:57:35.237" v="603" actId="1076"/>
          <ac:spMkLst>
            <pc:docMk/>
            <pc:sldMk cId="608302234" sldId="608"/>
            <ac:spMk id="4" creationId="{00000000-0000-0000-0000-000000000000}"/>
          </ac:spMkLst>
        </pc:spChg>
        <pc:picChg chg="add mod">
          <ac:chgData name="Manuel Delgado" userId="36ef1e11-4618-4e78-88b0-af0f6bffa5d8" providerId="ADAL" clId="{293F1FEA-F72A-4D6B-8E29-998DF09334F1}" dt="2022-03-29T08:57:16.688" v="602" actId="1076"/>
          <ac:picMkLst>
            <pc:docMk/>
            <pc:sldMk cId="608302234" sldId="608"/>
            <ac:picMk id="1026" creationId="{90E50C64-E385-4DE6-B627-1275BCD0BDF5}"/>
          </ac:picMkLst>
        </pc:picChg>
        <pc:picChg chg="del">
          <ac:chgData name="Manuel Delgado" userId="36ef1e11-4618-4e78-88b0-af0f6bffa5d8" providerId="ADAL" clId="{293F1FEA-F72A-4D6B-8E29-998DF09334F1}" dt="2022-03-29T08:54:23.882" v="599" actId="478"/>
          <ac:picMkLst>
            <pc:docMk/>
            <pc:sldMk cId="608302234" sldId="608"/>
            <ac:picMk id="2050" creationId="{CF222DD2-4DB1-4BAB-89EF-F00ADEFF19C9}"/>
          </ac:picMkLst>
        </pc:picChg>
      </pc:sldChg>
      <pc:sldMasterChg chg="delSldLayout">
        <pc:chgData name="Manuel Delgado" userId="36ef1e11-4618-4e78-88b0-af0f6bffa5d8" providerId="ADAL" clId="{293F1FEA-F72A-4D6B-8E29-998DF09334F1}" dt="2022-03-28T10:32:55.539" v="265" actId="47"/>
        <pc:sldMasterMkLst>
          <pc:docMk/>
          <pc:sldMasterMk cId="322435948" sldId="2147483648"/>
        </pc:sldMasterMkLst>
        <pc:sldLayoutChg chg="del">
          <pc:chgData name="Manuel Delgado" userId="36ef1e11-4618-4e78-88b0-af0f6bffa5d8" providerId="ADAL" clId="{293F1FEA-F72A-4D6B-8E29-998DF09334F1}" dt="2022-03-28T10:32:55.539" v="265" actId="47"/>
          <pc:sldLayoutMkLst>
            <pc:docMk/>
            <pc:sldMasterMk cId="322435948" sldId="2147483648"/>
            <pc:sldLayoutMk cId="1852690143" sldId="2147483660"/>
          </pc:sldLayoutMkLst>
        </pc:sldLayoutChg>
        <pc:sldLayoutChg chg="del">
          <pc:chgData name="Manuel Delgado" userId="36ef1e11-4618-4e78-88b0-af0f6bffa5d8" providerId="ADAL" clId="{293F1FEA-F72A-4D6B-8E29-998DF09334F1}" dt="2022-03-28T10:27:06.683" v="238" actId="47"/>
          <pc:sldLayoutMkLst>
            <pc:docMk/>
            <pc:sldMasterMk cId="322435948" sldId="2147483648"/>
            <pc:sldLayoutMk cId="2357926047" sldId="2147483660"/>
          </pc:sldLayoutMkLst>
        </pc:sldLayoutChg>
      </pc:sldMasterChg>
    </pc:docChg>
  </pc:docChgLst>
  <pc:docChgLst>
    <pc:chgData name="Manuel Delgado" userId="36ef1e11-4618-4e78-88b0-af0f6bffa5d8" providerId="ADAL" clId="{B09C0686-8D8F-4BB9-B60C-0EC76A1227A9}"/>
    <pc:docChg chg="undo custSel addSld delSld modSld sldOrd">
      <pc:chgData name="Manuel Delgado" userId="36ef1e11-4618-4e78-88b0-af0f6bffa5d8" providerId="ADAL" clId="{B09C0686-8D8F-4BB9-B60C-0EC76A1227A9}" dt="2022-02-17T09:37:03.397" v="2471" actId="1076"/>
      <pc:docMkLst>
        <pc:docMk/>
      </pc:docMkLst>
      <pc:sldChg chg="addSp modSp mod">
        <pc:chgData name="Manuel Delgado" userId="36ef1e11-4618-4e78-88b0-af0f6bffa5d8" providerId="ADAL" clId="{B09C0686-8D8F-4BB9-B60C-0EC76A1227A9}" dt="2022-02-15T09:48:01.459" v="122" actId="1076"/>
        <pc:sldMkLst>
          <pc:docMk/>
          <pc:sldMk cId="3946758688" sldId="256"/>
        </pc:sldMkLst>
        <pc:spChg chg="mod">
          <ac:chgData name="Manuel Delgado" userId="36ef1e11-4618-4e78-88b0-af0f6bffa5d8" providerId="ADAL" clId="{B09C0686-8D8F-4BB9-B60C-0EC76A1227A9}" dt="2022-02-15T09:44:40.956" v="105" actId="1076"/>
          <ac:spMkLst>
            <pc:docMk/>
            <pc:sldMk cId="3946758688" sldId="256"/>
            <ac:spMk id="7" creationId="{00000000-0000-0000-0000-000000000000}"/>
          </ac:spMkLst>
        </pc:spChg>
        <pc:spChg chg="mod">
          <ac:chgData name="Manuel Delgado" userId="36ef1e11-4618-4e78-88b0-af0f6bffa5d8" providerId="ADAL" clId="{B09C0686-8D8F-4BB9-B60C-0EC76A1227A9}" dt="2022-02-15T09:48:01.459" v="122" actId="1076"/>
          <ac:spMkLst>
            <pc:docMk/>
            <pc:sldMk cId="3946758688" sldId="256"/>
            <ac:spMk id="8" creationId="{00000000-0000-0000-0000-000000000000}"/>
          </ac:spMkLst>
        </pc:spChg>
        <pc:picChg chg="add mod">
          <ac:chgData name="Manuel Delgado" userId="36ef1e11-4618-4e78-88b0-af0f6bffa5d8" providerId="ADAL" clId="{B09C0686-8D8F-4BB9-B60C-0EC76A1227A9}" dt="2022-02-15T09:45:18.060" v="108" actId="1076"/>
          <ac:picMkLst>
            <pc:docMk/>
            <pc:sldMk cId="3946758688" sldId="256"/>
            <ac:picMk id="3" creationId="{F14DA9DA-1BDA-4B58-AF1E-CEB64A7E3CB6}"/>
          </ac:picMkLst>
        </pc:picChg>
        <pc:picChg chg="mod">
          <ac:chgData name="Manuel Delgado" userId="36ef1e11-4618-4e78-88b0-af0f6bffa5d8" providerId="ADAL" clId="{B09C0686-8D8F-4BB9-B60C-0EC76A1227A9}" dt="2022-02-15T09:45:47.340" v="113" actId="1076"/>
          <ac:picMkLst>
            <pc:docMk/>
            <pc:sldMk cId="3946758688" sldId="256"/>
            <ac:picMk id="5" creationId="{00000000-0000-0000-0000-000000000000}"/>
          </ac:picMkLst>
        </pc:picChg>
        <pc:picChg chg="mod">
          <ac:chgData name="Manuel Delgado" userId="36ef1e11-4618-4e78-88b0-af0f6bffa5d8" providerId="ADAL" clId="{B09C0686-8D8F-4BB9-B60C-0EC76A1227A9}" dt="2022-02-15T09:46:10.204" v="115" actId="1076"/>
          <ac:picMkLst>
            <pc:docMk/>
            <pc:sldMk cId="3946758688" sldId="256"/>
            <ac:picMk id="6" creationId="{00000000-0000-0000-0000-000000000000}"/>
          </ac:picMkLst>
        </pc:picChg>
        <pc:picChg chg="add mod">
          <ac:chgData name="Manuel Delgado" userId="36ef1e11-4618-4e78-88b0-af0f6bffa5d8" providerId="ADAL" clId="{B09C0686-8D8F-4BB9-B60C-0EC76A1227A9}" dt="2022-02-15T09:45:52.419" v="114" actId="1076"/>
          <ac:picMkLst>
            <pc:docMk/>
            <pc:sldMk cId="3946758688" sldId="256"/>
            <ac:picMk id="1026" creationId="{FEF40C55-C82B-43EF-99EF-24FA35EE731B}"/>
          </ac:picMkLst>
        </pc:picChg>
      </pc:sldChg>
      <pc:sldChg chg="del">
        <pc:chgData name="Manuel Delgado" userId="36ef1e11-4618-4e78-88b0-af0f6bffa5d8" providerId="ADAL" clId="{B09C0686-8D8F-4BB9-B60C-0EC76A1227A9}" dt="2022-02-15T09:49:30.428" v="123" actId="47"/>
        <pc:sldMkLst>
          <pc:docMk/>
          <pc:sldMk cId="2010100269" sldId="257"/>
        </pc:sldMkLst>
      </pc:sldChg>
      <pc:sldChg chg="del">
        <pc:chgData name="Manuel Delgado" userId="36ef1e11-4618-4e78-88b0-af0f6bffa5d8" providerId="ADAL" clId="{B09C0686-8D8F-4BB9-B60C-0EC76A1227A9}" dt="2022-02-15T09:49:40.678" v="124" actId="47"/>
        <pc:sldMkLst>
          <pc:docMk/>
          <pc:sldMk cId="2543529872" sldId="258"/>
        </pc:sldMkLst>
      </pc:sldChg>
      <pc:sldChg chg="modSp mod modNotesTx">
        <pc:chgData name="Manuel Delgado" userId="36ef1e11-4618-4e78-88b0-af0f6bffa5d8" providerId="ADAL" clId="{B09C0686-8D8F-4BB9-B60C-0EC76A1227A9}" dt="2022-02-15T11:26:10.572" v="1344" actId="12"/>
        <pc:sldMkLst>
          <pc:docMk/>
          <pc:sldMk cId="1148203158" sldId="259"/>
        </pc:sldMkLst>
        <pc:spChg chg="mod">
          <ac:chgData name="Manuel Delgado" userId="36ef1e11-4618-4e78-88b0-af0f6bffa5d8" providerId="ADAL" clId="{B09C0686-8D8F-4BB9-B60C-0EC76A1227A9}" dt="2022-02-15T11:26:10.572" v="1344" actId="12"/>
          <ac:spMkLst>
            <pc:docMk/>
            <pc:sldMk cId="1148203158" sldId="259"/>
            <ac:spMk id="4" creationId="{00000000-0000-0000-0000-000000000000}"/>
          </ac:spMkLst>
        </pc:spChg>
      </pc:sldChg>
      <pc:sldChg chg="del">
        <pc:chgData name="Manuel Delgado" userId="36ef1e11-4618-4e78-88b0-af0f6bffa5d8" providerId="ADAL" clId="{B09C0686-8D8F-4BB9-B60C-0EC76A1227A9}" dt="2022-02-15T10:25:12.073" v="735" actId="2696"/>
        <pc:sldMkLst>
          <pc:docMk/>
          <pc:sldMk cId="1041865014" sldId="260"/>
        </pc:sldMkLst>
      </pc:sldChg>
      <pc:sldChg chg="del">
        <pc:chgData name="Manuel Delgado" userId="36ef1e11-4618-4e78-88b0-af0f6bffa5d8" providerId="ADAL" clId="{B09C0686-8D8F-4BB9-B60C-0EC76A1227A9}" dt="2022-02-15T10:29:32.160" v="952" actId="2696"/>
        <pc:sldMkLst>
          <pc:docMk/>
          <pc:sldMk cId="3419632478" sldId="261"/>
        </pc:sldMkLst>
      </pc:sldChg>
      <pc:sldChg chg="del">
        <pc:chgData name="Manuel Delgado" userId="36ef1e11-4618-4e78-88b0-af0f6bffa5d8" providerId="ADAL" clId="{B09C0686-8D8F-4BB9-B60C-0EC76A1227A9}" dt="2022-02-15T10:29:39.814" v="953" actId="2696"/>
        <pc:sldMkLst>
          <pc:docMk/>
          <pc:sldMk cId="2120260439" sldId="262"/>
        </pc:sldMkLst>
      </pc:sldChg>
      <pc:sldChg chg="addSp delSp modSp mod ord modNotesTx">
        <pc:chgData name="Manuel Delgado" userId="36ef1e11-4618-4e78-88b0-af0f6bffa5d8" providerId="ADAL" clId="{B09C0686-8D8F-4BB9-B60C-0EC76A1227A9}" dt="2022-02-17T09:04:39.192" v="1777" actId="20577"/>
        <pc:sldMkLst>
          <pc:docMk/>
          <pc:sldMk cId="1399051028" sldId="263"/>
        </pc:sldMkLst>
        <pc:spChg chg="mod">
          <ac:chgData name="Manuel Delgado" userId="36ef1e11-4618-4e78-88b0-af0f6bffa5d8" providerId="ADAL" clId="{B09C0686-8D8F-4BB9-B60C-0EC76A1227A9}" dt="2022-02-17T09:03:30.147" v="1769" actId="114"/>
          <ac:spMkLst>
            <pc:docMk/>
            <pc:sldMk cId="1399051028" sldId="263"/>
            <ac:spMk id="5" creationId="{00000000-0000-0000-0000-000000000000}"/>
          </ac:spMkLst>
        </pc:spChg>
        <pc:picChg chg="del">
          <ac:chgData name="Manuel Delgado" userId="36ef1e11-4618-4e78-88b0-af0f6bffa5d8" providerId="ADAL" clId="{B09C0686-8D8F-4BB9-B60C-0EC76A1227A9}" dt="2022-02-15T11:09:10.473" v="1312" actId="478"/>
          <ac:picMkLst>
            <pc:docMk/>
            <pc:sldMk cId="1399051028" sldId="263"/>
            <ac:picMk id="3074" creationId="{00000000-0000-0000-0000-000000000000}"/>
          </ac:picMkLst>
        </pc:picChg>
        <pc:picChg chg="add del mod">
          <ac:chgData name="Manuel Delgado" userId="36ef1e11-4618-4e78-88b0-af0f6bffa5d8" providerId="ADAL" clId="{B09C0686-8D8F-4BB9-B60C-0EC76A1227A9}" dt="2022-02-15T11:10:22.680" v="1318" actId="478"/>
          <ac:picMkLst>
            <pc:docMk/>
            <pc:sldMk cId="1399051028" sldId="263"/>
            <ac:picMk id="4098" creationId="{B5C7734B-0927-429A-ADA6-3B4B26A0A19F}"/>
          </ac:picMkLst>
        </pc:picChg>
        <pc:picChg chg="add del mod">
          <ac:chgData name="Manuel Delgado" userId="36ef1e11-4618-4e78-88b0-af0f6bffa5d8" providerId="ADAL" clId="{B09C0686-8D8F-4BB9-B60C-0EC76A1227A9}" dt="2022-02-15T11:44:36.653" v="1488" actId="478"/>
          <ac:picMkLst>
            <pc:docMk/>
            <pc:sldMk cId="1399051028" sldId="263"/>
            <ac:picMk id="4100" creationId="{BA3C50C8-8BC6-434F-A77E-2AEFDA14AA81}"/>
          </ac:picMkLst>
        </pc:picChg>
        <pc:picChg chg="add del mod">
          <ac:chgData name="Manuel Delgado" userId="36ef1e11-4618-4e78-88b0-af0f6bffa5d8" providerId="ADAL" clId="{B09C0686-8D8F-4BB9-B60C-0EC76A1227A9}" dt="2022-02-15T11:46:10.605" v="1497" actId="478"/>
          <ac:picMkLst>
            <pc:docMk/>
            <pc:sldMk cId="1399051028" sldId="263"/>
            <ac:picMk id="4102" creationId="{28603EEC-64AD-48F4-9E8C-02E357D8D966}"/>
          </ac:picMkLst>
        </pc:picChg>
        <pc:picChg chg="add mod">
          <ac:chgData name="Manuel Delgado" userId="36ef1e11-4618-4e78-88b0-af0f6bffa5d8" providerId="ADAL" clId="{B09C0686-8D8F-4BB9-B60C-0EC76A1227A9}" dt="2022-02-15T11:46:55.652" v="1504" actId="1076"/>
          <ac:picMkLst>
            <pc:docMk/>
            <pc:sldMk cId="1399051028" sldId="263"/>
            <ac:picMk id="4104" creationId="{D32C41C3-F84F-4DCE-AB45-3D532AB81850}"/>
          </ac:picMkLst>
        </pc:picChg>
      </pc:sldChg>
      <pc:sldChg chg="addSp delSp modSp mod">
        <pc:chgData name="Manuel Delgado" userId="36ef1e11-4618-4e78-88b0-af0f6bffa5d8" providerId="ADAL" clId="{B09C0686-8D8F-4BB9-B60C-0EC76A1227A9}" dt="2022-02-15T11:14:37.763" v="1342" actId="20577"/>
        <pc:sldMkLst>
          <pc:docMk/>
          <pc:sldMk cId="102844473" sldId="264"/>
        </pc:sldMkLst>
        <pc:spChg chg="mod">
          <ac:chgData name="Manuel Delgado" userId="36ef1e11-4618-4e78-88b0-af0f6bffa5d8" providerId="ADAL" clId="{B09C0686-8D8F-4BB9-B60C-0EC76A1227A9}" dt="2022-02-15T09:51:50.959" v="127" actId="1076"/>
          <ac:spMkLst>
            <pc:docMk/>
            <pc:sldMk cId="102844473" sldId="264"/>
            <ac:spMk id="6" creationId="{00000000-0000-0000-0000-000000000000}"/>
          </ac:spMkLst>
        </pc:spChg>
        <pc:spChg chg="mod">
          <ac:chgData name="Manuel Delgado" userId="36ef1e11-4618-4e78-88b0-af0f6bffa5d8" providerId="ADAL" clId="{B09C0686-8D8F-4BB9-B60C-0EC76A1227A9}" dt="2022-02-15T11:14:37.763" v="1342" actId="20577"/>
          <ac:spMkLst>
            <pc:docMk/>
            <pc:sldMk cId="102844473" sldId="264"/>
            <ac:spMk id="8" creationId="{00000000-0000-0000-0000-000000000000}"/>
          </ac:spMkLst>
        </pc:spChg>
        <pc:picChg chg="del">
          <ac:chgData name="Manuel Delgado" userId="36ef1e11-4618-4e78-88b0-af0f6bffa5d8" providerId="ADAL" clId="{B09C0686-8D8F-4BB9-B60C-0EC76A1227A9}" dt="2022-02-15T09:51:26.226" v="125" actId="478"/>
          <ac:picMkLst>
            <pc:docMk/>
            <pc:sldMk cId="102844473" sldId="264"/>
            <ac:picMk id="7" creationId="{00000000-0000-0000-0000-000000000000}"/>
          </ac:picMkLst>
        </pc:picChg>
        <pc:picChg chg="add mod">
          <ac:chgData name="Manuel Delgado" userId="36ef1e11-4618-4e78-88b0-af0f6bffa5d8" providerId="ADAL" clId="{B09C0686-8D8F-4BB9-B60C-0EC76A1227A9}" dt="2022-02-15T09:51:38.122" v="126"/>
          <ac:picMkLst>
            <pc:docMk/>
            <pc:sldMk cId="102844473" sldId="264"/>
            <ac:picMk id="9" creationId="{1CB4EF30-7B73-41E1-9810-F7301BBB1C3F}"/>
          </ac:picMkLst>
        </pc:picChg>
        <pc:picChg chg="add mod">
          <ac:chgData name="Manuel Delgado" userId="36ef1e11-4618-4e78-88b0-af0f6bffa5d8" providerId="ADAL" clId="{B09C0686-8D8F-4BB9-B60C-0EC76A1227A9}" dt="2022-02-15T09:51:38.122" v="126"/>
          <ac:picMkLst>
            <pc:docMk/>
            <pc:sldMk cId="102844473" sldId="264"/>
            <ac:picMk id="10" creationId="{CC5F950B-90EB-4EDB-8F7F-B2C15A413907}"/>
          </ac:picMkLst>
        </pc:picChg>
        <pc:picChg chg="add mod">
          <ac:chgData name="Manuel Delgado" userId="36ef1e11-4618-4e78-88b0-af0f6bffa5d8" providerId="ADAL" clId="{B09C0686-8D8F-4BB9-B60C-0EC76A1227A9}" dt="2022-02-15T09:51:38.122" v="126"/>
          <ac:picMkLst>
            <pc:docMk/>
            <pc:sldMk cId="102844473" sldId="264"/>
            <ac:picMk id="11" creationId="{00E10AF7-FDA5-4E18-9BEE-FB9BC71DE7A5}"/>
          </ac:picMkLst>
        </pc:picChg>
        <pc:picChg chg="add mod">
          <ac:chgData name="Manuel Delgado" userId="36ef1e11-4618-4e78-88b0-af0f6bffa5d8" providerId="ADAL" clId="{B09C0686-8D8F-4BB9-B60C-0EC76A1227A9}" dt="2022-02-15T09:56:14.617" v="137" actId="1076"/>
          <ac:picMkLst>
            <pc:docMk/>
            <pc:sldMk cId="102844473" sldId="264"/>
            <ac:picMk id="2050" creationId="{A3743769-C67F-444C-9A33-C1F916E79DFE}"/>
          </ac:picMkLst>
        </pc:picChg>
        <pc:picChg chg="del mod">
          <ac:chgData name="Manuel Delgado" userId="36ef1e11-4618-4e78-88b0-af0f6bffa5d8" providerId="ADAL" clId="{B09C0686-8D8F-4BB9-B60C-0EC76A1227A9}" dt="2022-02-15T09:55:39.575" v="130" actId="478"/>
          <ac:picMkLst>
            <pc:docMk/>
            <pc:sldMk cId="102844473" sldId="264"/>
            <ac:picMk id="5124" creationId="{00000000-0000-0000-0000-000000000000}"/>
          </ac:picMkLst>
        </pc:picChg>
      </pc:sldChg>
      <pc:sldChg chg="modNotesTx">
        <pc:chgData name="Manuel Delgado" userId="36ef1e11-4618-4e78-88b0-af0f6bffa5d8" providerId="ADAL" clId="{B09C0686-8D8F-4BB9-B60C-0EC76A1227A9}" dt="2022-02-15T14:03:12.504" v="1596" actId="6549"/>
        <pc:sldMkLst>
          <pc:docMk/>
          <pc:sldMk cId="77698739" sldId="265"/>
        </pc:sldMkLst>
      </pc:sldChg>
      <pc:sldChg chg="addSp delSp modSp add mod modNotesTx">
        <pc:chgData name="Manuel Delgado" userId="36ef1e11-4618-4e78-88b0-af0f6bffa5d8" providerId="ADAL" clId="{B09C0686-8D8F-4BB9-B60C-0EC76A1227A9}" dt="2022-02-17T08:50:53.348" v="1639" actId="6549"/>
        <pc:sldMkLst>
          <pc:docMk/>
          <pc:sldMk cId="227491380" sldId="267"/>
        </pc:sldMkLst>
        <pc:spChg chg="mod">
          <ac:chgData name="Manuel Delgado" userId="36ef1e11-4618-4e78-88b0-af0f6bffa5d8" providerId="ADAL" clId="{B09C0686-8D8F-4BB9-B60C-0EC76A1227A9}" dt="2022-02-15T11:28:09.353" v="1347" actId="20577"/>
          <ac:spMkLst>
            <pc:docMk/>
            <pc:sldMk cId="227491380" sldId="267"/>
            <ac:spMk id="4" creationId="{00000000-0000-0000-0000-000000000000}"/>
          </ac:spMkLst>
        </pc:spChg>
        <pc:picChg chg="del mod">
          <ac:chgData name="Manuel Delgado" userId="36ef1e11-4618-4e78-88b0-af0f6bffa5d8" providerId="ADAL" clId="{B09C0686-8D8F-4BB9-B60C-0EC76A1227A9}" dt="2022-02-15T10:36:14.248" v="1067" actId="478"/>
          <ac:picMkLst>
            <pc:docMk/>
            <pc:sldMk cId="227491380" sldId="267"/>
            <ac:picMk id="5" creationId="{00000000-0000-0000-0000-000000000000}"/>
          </ac:picMkLst>
        </pc:picChg>
        <pc:picChg chg="add mod">
          <ac:chgData name="Manuel Delgado" userId="36ef1e11-4618-4e78-88b0-af0f6bffa5d8" providerId="ADAL" clId="{B09C0686-8D8F-4BB9-B60C-0EC76A1227A9}" dt="2022-02-15T10:51:36.222" v="1074" actId="1076"/>
          <ac:picMkLst>
            <pc:docMk/>
            <pc:sldMk cId="227491380" sldId="267"/>
            <ac:picMk id="3074" creationId="{47CB4730-A774-47DD-9D91-67C146189405}"/>
          </ac:picMkLst>
        </pc:picChg>
      </pc:sldChg>
      <pc:sldChg chg="addSp delSp modSp add mod">
        <pc:chgData name="Manuel Delgado" userId="36ef1e11-4618-4e78-88b0-af0f6bffa5d8" providerId="ADAL" clId="{B09C0686-8D8F-4BB9-B60C-0EC76A1227A9}" dt="2022-02-15T13:45:50.783" v="1595" actId="313"/>
        <pc:sldMkLst>
          <pc:docMk/>
          <pc:sldMk cId="1793388683" sldId="268"/>
        </pc:sldMkLst>
        <pc:spChg chg="mod">
          <ac:chgData name="Manuel Delgado" userId="36ef1e11-4618-4e78-88b0-af0f6bffa5d8" providerId="ADAL" clId="{B09C0686-8D8F-4BB9-B60C-0EC76A1227A9}" dt="2022-02-15T13:45:50.783" v="1595" actId="313"/>
          <ac:spMkLst>
            <pc:docMk/>
            <pc:sldMk cId="1793388683" sldId="268"/>
            <ac:spMk id="4" creationId="{00000000-0000-0000-0000-000000000000}"/>
          </ac:spMkLst>
        </pc:spChg>
        <pc:picChg chg="add mod">
          <ac:chgData name="Manuel Delgado" userId="36ef1e11-4618-4e78-88b0-af0f6bffa5d8" providerId="ADAL" clId="{B09C0686-8D8F-4BB9-B60C-0EC76A1227A9}" dt="2022-02-15T11:12:29.247" v="1327"/>
          <ac:picMkLst>
            <pc:docMk/>
            <pc:sldMk cId="1793388683" sldId="268"/>
            <ac:picMk id="8" creationId="{11DF131A-FD90-41AB-AE6E-67F68032FD52}"/>
          </ac:picMkLst>
        </pc:picChg>
        <pc:picChg chg="del">
          <ac:chgData name="Manuel Delgado" userId="36ef1e11-4618-4e78-88b0-af0f6bffa5d8" providerId="ADAL" clId="{B09C0686-8D8F-4BB9-B60C-0EC76A1227A9}" dt="2022-02-15T11:01:45.289" v="1178" actId="478"/>
          <ac:picMkLst>
            <pc:docMk/>
            <pc:sldMk cId="1793388683" sldId="268"/>
            <ac:picMk id="3074" creationId="{47CB4730-A774-47DD-9D91-67C146189405}"/>
          </ac:picMkLst>
        </pc:picChg>
      </pc:sldChg>
      <pc:sldChg chg="add modNotesTx">
        <pc:chgData name="Manuel Delgado" userId="36ef1e11-4618-4e78-88b0-af0f6bffa5d8" providerId="ADAL" clId="{B09C0686-8D8F-4BB9-B60C-0EC76A1227A9}" dt="2022-02-17T08:58:13.318" v="1763" actId="6549"/>
        <pc:sldMkLst>
          <pc:docMk/>
          <pc:sldMk cId="749792545" sldId="269"/>
        </pc:sldMkLst>
      </pc:sldChg>
      <pc:sldChg chg="addSp delSp modSp add mod modNotesTx">
        <pc:chgData name="Manuel Delgado" userId="36ef1e11-4618-4e78-88b0-af0f6bffa5d8" providerId="ADAL" clId="{B09C0686-8D8F-4BB9-B60C-0EC76A1227A9}" dt="2022-02-17T09:19:39.500" v="2003" actId="1076"/>
        <pc:sldMkLst>
          <pc:docMk/>
          <pc:sldMk cId="1318676778" sldId="270"/>
        </pc:sldMkLst>
        <pc:spChg chg="mod">
          <ac:chgData name="Manuel Delgado" userId="36ef1e11-4618-4e78-88b0-af0f6bffa5d8" providerId="ADAL" clId="{B09C0686-8D8F-4BB9-B60C-0EC76A1227A9}" dt="2022-02-17T09:10:14.789" v="1986" actId="790"/>
          <ac:spMkLst>
            <pc:docMk/>
            <pc:sldMk cId="1318676778" sldId="270"/>
            <ac:spMk id="4" creationId="{00000000-0000-0000-0000-000000000000}"/>
          </ac:spMkLst>
        </pc:spChg>
        <pc:picChg chg="del">
          <ac:chgData name="Manuel Delgado" userId="36ef1e11-4618-4e78-88b0-af0f6bffa5d8" providerId="ADAL" clId="{B09C0686-8D8F-4BB9-B60C-0EC76A1227A9}" dt="2022-02-17T09:16:38.947" v="1988" actId="478"/>
          <ac:picMkLst>
            <pc:docMk/>
            <pc:sldMk cId="1318676778" sldId="270"/>
            <ac:picMk id="5" creationId="{00000000-0000-0000-0000-000000000000}"/>
          </ac:picMkLst>
        </pc:picChg>
        <pc:picChg chg="add mod">
          <ac:chgData name="Manuel Delgado" userId="36ef1e11-4618-4e78-88b0-af0f6bffa5d8" providerId="ADAL" clId="{B09C0686-8D8F-4BB9-B60C-0EC76A1227A9}" dt="2022-02-17T09:19:39.500" v="2003" actId="1076"/>
          <ac:picMkLst>
            <pc:docMk/>
            <pc:sldMk cId="1318676778" sldId="270"/>
            <ac:picMk id="8" creationId="{26280EAD-0F19-4633-93E9-BFF7F2E3FC11}"/>
          </ac:picMkLst>
        </pc:picChg>
        <pc:picChg chg="add del mod">
          <ac:chgData name="Manuel Delgado" userId="36ef1e11-4618-4e78-88b0-af0f6bffa5d8" providerId="ADAL" clId="{B09C0686-8D8F-4BB9-B60C-0EC76A1227A9}" dt="2022-02-17T09:17:03.222" v="1995" actId="478"/>
          <ac:picMkLst>
            <pc:docMk/>
            <pc:sldMk cId="1318676778" sldId="270"/>
            <ac:picMk id="1026" creationId="{C349B60B-46AE-4F76-9722-D3201279B49F}"/>
          </ac:picMkLst>
        </pc:picChg>
        <pc:picChg chg="add del mod">
          <ac:chgData name="Manuel Delgado" userId="36ef1e11-4618-4e78-88b0-af0f6bffa5d8" providerId="ADAL" clId="{B09C0686-8D8F-4BB9-B60C-0EC76A1227A9}" dt="2022-02-17T09:17:59.019" v="2001" actId="478"/>
          <ac:picMkLst>
            <pc:docMk/>
            <pc:sldMk cId="1318676778" sldId="270"/>
            <ac:picMk id="1028" creationId="{B2416725-7456-4466-94FB-2BD30E721C1A}"/>
          </ac:picMkLst>
        </pc:picChg>
      </pc:sldChg>
      <pc:sldChg chg="addSp delSp modSp add mod">
        <pc:chgData name="Manuel Delgado" userId="36ef1e11-4618-4e78-88b0-af0f6bffa5d8" providerId="ADAL" clId="{B09C0686-8D8F-4BB9-B60C-0EC76A1227A9}" dt="2022-02-17T09:37:03.397" v="2471" actId="1076"/>
        <pc:sldMkLst>
          <pc:docMk/>
          <pc:sldMk cId="826480459" sldId="271"/>
        </pc:sldMkLst>
        <pc:spChg chg="mod">
          <ac:chgData name="Manuel Delgado" userId="36ef1e11-4618-4e78-88b0-af0f6bffa5d8" providerId="ADAL" clId="{B09C0686-8D8F-4BB9-B60C-0EC76A1227A9}" dt="2022-02-17T09:37:03.397" v="2471" actId="1076"/>
          <ac:spMkLst>
            <pc:docMk/>
            <pc:sldMk cId="826480459" sldId="271"/>
            <ac:spMk id="4" creationId="{00000000-0000-0000-0000-000000000000}"/>
          </ac:spMkLst>
        </pc:spChg>
        <pc:picChg chg="del">
          <ac:chgData name="Manuel Delgado" userId="36ef1e11-4618-4e78-88b0-af0f6bffa5d8" providerId="ADAL" clId="{B09C0686-8D8F-4BB9-B60C-0EC76A1227A9}" dt="2022-02-17T09:36:41.598" v="2466" actId="478"/>
          <ac:picMkLst>
            <pc:docMk/>
            <pc:sldMk cId="826480459" sldId="271"/>
            <ac:picMk id="8" creationId="{11DF131A-FD90-41AB-AE6E-67F68032FD52}"/>
          </ac:picMkLst>
        </pc:picChg>
        <pc:picChg chg="add mod">
          <ac:chgData name="Manuel Delgado" userId="36ef1e11-4618-4e78-88b0-af0f6bffa5d8" providerId="ADAL" clId="{B09C0686-8D8F-4BB9-B60C-0EC76A1227A9}" dt="2022-02-17T09:36:56.515" v="2470" actId="1076"/>
          <ac:picMkLst>
            <pc:docMk/>
            <pc:sldMk cId="826480459" sldId="271"/>
            <ac:picMk id="2050" creationId="{CF222DD2-4DB1-4BAB-89EF-F00ADEFF19C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16F82-ACA7-42A6-829D-0CC37EE47764}"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n-GB"/>
        </a:p>
      </dgm:t>
    </dgm:pt>
    <dgm:pt modelId="{46D96388-FF07-40F8-B71F-D19A1E17D8A9}">
      <dgm:prSet phldrT="[Text]" custT="1"/>
      <dgm:spPr>
        <a:xfrm>
          <a:off x="5613" y="0"/>
          <a:ext cx="1538604" cy="1908966"/>
        </a:xfrm>
        <a:prstGeom prst="rect">
          <a:avLst/>
        </a:prstGeom>
        <a:noFill/>
        <a:ln>
          <a:noFill/>
        </a:ln>
        <a:effectLst/>
      </dgm:spPr>
      <dgm:t>
        <a:bodyPr/>
        <a:lstStyle/>
        <a:p>
          <a:pPr>
            <a:buNone/>
          </a:pPr>
          <a:r>
            <a:rPr lang="en-US" sz="1600" b="1" dirty="0">
              <a:solidFill>
                <a:srgbClr val="0D1957">
                  <a:hueOff val="0"/>
                  <a:satOff val="0"/>
                  <a:lumOff val="0"/>
                  <a:alphaOff val="0"/>
                </a:srgbClr>
              </a:solidFill>
              <a:latin typeface="Calibri" panose="020F0502020204030204"/>
              <a:ea typeface="+mn-ea"/>
              <a:cs typeface="+mn-cs"/>
            </a:rPr>
            <a:t>10 Nov 2020 </a:t>
          </a:r>
        </a:p>
        <a:p>
          <a:pPr>
            <a:buNone/>
          </a:pPr>
          <a:r>
            <a:rPr lang="en-US" sz="1600" dirty="0">
              <a:solidFill>
                <a:srgbClr val="0D1957">
                  <a:hueOff val="0"/>
                  <a:satOff val="0"/>
                  <a:lumOff val="0"/>
                  <a:alphaOff val="0"/>
                </a:srgbClr>
              </a:solidFill>
              <a:latin typeface="Calibri" panose="020F0502020204030204"/>
              <a:ea typeface="+mn-ea"/>
              <a:cs typeface="+mn-cs"/>
            </a:rPr>
            <a:t>EC launches Pact for Skills</a:t>
          </a:r>
          <a:endParaRPr lang="en-GB" sz="1600" dirty="0">
            <a:solidFill>
              <a:srgbClr val="0D1957">
                <a:hueOff val="0"/>
                <a:satOff val="0"/>
                <a:lumOff val="0"/>
                <a:alphaOff val="0"/>
              </a:srgbClr>
            </a:solidFill>
            <a:latin typeface="Calibri" panose="020F0502020204030204"/>
            <a:ea typeface="+mn-ea"/>
            <a:cs typeface="+mn-cs"/>
          </a:endParaRPr>
        </a:p>
      </dgm:t>
    </dgm:pt>
    <dgm:pt modelId="{C23EB268-C994-4018-A496-576F75302103}" type="parTrans" cxnId="{8C2D5B02-7D17-4F1B-B1AA-982D54BCDE75}">
      <dgm:prSet/>
      <dgm:spPr/>
      <dgm:t>
        <a:bodyPr/>
        <a:lstStyle/>
        <a:p>
          <a:endParaRPr lang="en-GB" sz="1600"/>
        </a:p>
      </dgm:t>
    </dgm:pt>
    <dgm:pt modelId="{4E0BC21D-977A-47A1-9C91-85937E7093DC}" type="sibTrans" cxnId="{8C2D5B02-7D17-4F1B-B1AA-982D54BCDE75}">
      <dgm:prSet/>
      <dgm:spPr/>
      <dgm:t>
        <a:bodyPr/>
        <a:lstStyle/>
        <a:p>
          <a:endParaRPr lang="en-GB" sz="1600"/>
        </a:p>
      </dgm:t>
    </dgm:pt>
    <dgm:pt modelId="{D8219440-8E71-4C01-8EC3-A2D6BB0158BE}">
      <dgm:prSet phldrT="[Text]" custT="1"/>
      <dgm:spPr>
        <a:xfrm>
          <a:off x="1570253" y="2863450"/>
          <a:ext cx="1413719" cy="1908966"/>
        </a:xfrm>
        <a:prstGeom prst="rect">
          <a:avLst/>
        </a:prstGeom>
        <a:noFill/>
        <a:ln>
          <a:noFill/>
        </a:ln>
        <a:effectLst/>
      </dgm:spPr>
      <dgm:t>
        <a:bodyPr/>
        <a:lstStyle/>
        <a:p>
          <a:pPr>
            <a:buNone/>
          </a:pPr>
          <a:r>
            <a:rPr lang="en-US" sz="1600" b="1" dirty="0">
              <a:solidFill>
                <a:srgbClr val="0D1957">
                  <a:hueOff val="0"/>
                  <a:satOff val="0"/>
                  <a:lumOff val="0"/>
                  <a:alphaOff val="0"/>
                </a:srgbClr>
              </a:solidFill>
              <a:latin typeface="Calibri" panose="020F0502020204030204"/>
              <a:ea typeface="+mn-ea"/>
              <a:cs typeface="+mn-cs"/>
            </a:rPr>
            <a:t>18 Feb 2021 </a:t>
          </a:r>
        </a:p>
        <a:p>
          <a:pPr>
            <a:buNone/>
          </a:pPr>
          <a:r>
            <a:rPr lang="en-US" sz="1600" dirty="0">
              <a:solidFill>
                <a:srgbClr val="0D1957">
                  <a:hueOff val="0"/>
                  <a:satOff val="0"/>
                  <a:lumOff val="0"/>
                  <a:alphaOff val="0"/>
                </a:srgbClr>
              </a:solidFill>
              <a:latin typeface="Calibri" panose="020F0502020204030204"/>
              <a:ea typeface="+mn-ea"/>
              <a:cs typeface="+mn-cs"/>
            </a:rPr>
            <a:t>Agri-Food Roundtable</a:t>
          </a:r>
          <a:endParaRPr lang="en-GB" sz="1600" dirty="0">
            <a:solidFill>
              <a:srgbClr val="0D1957">
                <a:hueOff val="0"/>
                <a:satOff val="0"/>
                <a:lumOff val="0"/>
                <a:alphaOff val="0"/>
              </a:srgbClr>
            </a:solidFill>
            <a:latin typeface="Calibri" panose="020F0502020204030204"/>
            <a:ea typeface="+mn-ea"/>
            <a:cs typeface="+mn-cs"/>
          </a:endParaRPr>
        </a:p>
      </dgm:t>
    </dgm:pt>
    <dgm:pt modelId="{A52359D7-1BB6-4617-8704-E853134BC2FB}" type="parTrans" cxnId="{5FD4E63D-1647-48CE-8432-DC4AED5829DA}">
      <dgm:prSet/>
      <dgm:spPr/>
      <dgm:t>
        <a:bodyPr/>
        <a:lstStyle/>
        <a:p>
          <a:endParaRPr lang="en-GB" sz="1600"/>
        </a:p>
      </dgm:t>
    </dgm:pt>
    <dgm:pt modelId="{28ACC323-7080-4CAD-9BE2-C1DD424DD03D}" type="sibTrans" cxnId="{5FD4E63D-1647-48CE-8432-DC4AED5829DA}">
      <dgm:prSet/>
      <dgm:spPr/>
      <dgm:t>
        <a:bodyPr/>
        <a:lstStyle/>
        <a:p>
          <a:endParaRPr lang="en-GB" sz="1600"/>
        </a:p>
      </dgm:t>
    </dgm:pt>
    <dgm:pt modelId="{A13305BE-F01D-44A6-8B01-F534645C5D4A}">
      <dgm:prSet phldrT="[Text]" custT="1"/>
      <dgm:spPr>
        <a:xfrm>
          <a:off x="3010009" y="0"/>
          <a:ext cx="1334923" cy="1908966"/>
        </a:xfrm>
        <a:prstGeom prst="rect">
          <a:avLst/>
        </a:prstGeom>
        <a:noFill/>
        <a:ln>
          <a:noFill/>
        </a:ln>
        <a:effectLst/>
      </dgm:spPr>
      <dgm:t>
        <a:bodyPr/>
        <a:lstStyle/>
        <a:p>
          <a:pPr>
            <a:buNone/>
          </a:pPr>
          <a:r>
            <a:rPr lang="en-US" sz="1600" b="1" dirty="0">
              <a:solidFill>
                <a:srgbClr val="0D1957">
                  <a:hueOff val="0"/>
                  <a:satOff val="0"/>
                  <a:lumOff val="0"/>
                  <a:alphaOff val="0"/>
                </a:srgbClr>
              </a:solidFill>
              <a:latin typeface="Calibri" panose="020F0502020204030204"/>
              <a:ea typeface="+mn-ea"/>
              <a:cs typeface="+mn-cs"/>
            </a:rPr>
            <a:t>18 Oct 2021 </a:t>
          </a:r>
        </a:p>
        <a:p>
          <a:pPr>
            <a:buNone/>
          </a:pPr>
          <a:r>
            <a:rPr lang="en-US" sz="1600" b="0" dirty="0">
              <a:solidFill>
                <a:srgbClr val="0D1957">
                  <a:hueOff val="0"/>
                  <a:satOff val="0"/>
                  <a:lumOff val="0"/>
                  <a:alphaOff val="0"/>
                </a:srgbClr>
              </a:solidFill>
              <a:latin typeface="Calibri" panose="020F0502020204030204"/>
              <a:ea typeface="+mn-ea"/>
              <a:cs typeface="+mn-cs"/>
            </a:rPr>
            <a:t>Stakeholders’ meeting</a:t>
          </a:r>
        </a:p>
      </dgm:t>
    </dgm:pt>
    <dgm:pt modelId="{BDDC6CBC-7D0D-4626-8848-70B4856DE54C}" type="parTrans" cxnId="{F643CCFF-AA80-403E-B25F-E8106EAADC48}">
      <dgm:prSet/>
      <dgm:spPr/>
      <dgm:t>
        <a:bodyPr/>
        <a:lstStyle/>
        <a:p>
          <a:endParaRPr lang="en-GB" sz="1600"/>
        </a:p>
      </dgm:t>
    </dgm:pt>
    <dgm:pt modelId="{A141DDDA-AB96-42EC-8772-0DE1348CA6D2}" type="sibTrans" cxnId="{F643CCFF-AA80-403E-B25F-E8106EAADC48}">
      <dgm:prSet/>
      <dgm:spPr/>
      <dgm:t>
        <a:bodyPr/>
        <a:lstStyle/>
        <a:p>
          <a:endParaRPr lang="en-GB" sz="1600"/>
        </a:p>
      </dgm:t>
    </dgm:pt>
    <dgm:pt modelId="{40E2597C-C16D-4BC7-8A75-1FB1451A567E}">
      <dgm:prSet phldrT="[Text]" custT="1"/>
      <dgm:spPr>
        <a:xfrm>
          <a:off x="4370968" y="2863450"/>
          <a:ext cx="1139355" cy="1908966"/>
        </a:xfrm>
        <a:prstGeom prst="rect">
          <a:avLst/>
        </a:prstGeom>
        <a:noFill/>
        <a:ln>
          <a:noFill/>
        </a:ln>
        <a:effectLst/>
      </dgm:spPr>
      <dgm:t>
        <a:bodyPr/>
        <a:lstStyle/>
        <a:p>
          <a:pPr>
            <a:buNone/>
          </a:pPr>
          <a:r>
            <a:rPr lang="en-US" sz="1600" b="1" dirty="0">
              <a:solidFill>
                <a:srgbClr val="0D1957">
                  <a:hueOff val="0"/>
                  <a:satOff val="0"/>
                  <a:lumOff val="0"/>
                  <a:alphaOff val="0"/>
                </a:srgbClr>
              </a:solidFill>
              <a:latin typeface="Calibri" panose="020F0502020204030204"/>
              <a:ea typeface="+mn-ea"/>
              <a:cs typeface="+mn-cs"/>
            </a:rPr>
            <a:t>18 Feb 2022 </a:t>
          </a:r>
        </a:p>
        <a:p>
          <a:pPr>
            <a:buNone/>
          </a:pPr>
          <a:r>
            <a:rPr lang="en-US" sz="1600" b="0" dirty="0">
              <a:solidFill>
                <a:srgbClr val="0D1957">
                  <a:hueOff val="0"/>
                  <a:satOff val="0"/>
                  <a:lumOff val="0"/>
                  <a:alphaOff val="0"/>
                </a:srgbClr>
              </a:solidFill>
              <a:latin typeface="Calibri" panose="020F0502020204030204"/>
              <a:ea typeface="+mn-ea"/>
              <a:cs typeface="+mn-cs"/>
            </a:rPr>
            <a:t>Launch</a:t>
          </a:r>
        </a:p>
      </dgm:t>
    </dgm:pt>
    <dgm:pt modelId="{5AACEAF4-6A84-4105-A9DA-C60AAAC0D10B}" type="parTrans" cxnId="{CCC2EED1-52CC-4196-A2FD-89415FCD81E4}">
      <dgm:prSet/>
      <dgm:spPr/>
      <dgm:t>
        <a:bodyPr/>
        <a:lstStyle/>
        <a:p>
          <a:endParaRPr lang="en-GB" sz="1600"/>
        </a:p>
      </dgm:t>
    </dgm:pt>
    <dgm:pt modelId="{031A8AE9-5E88-4F16-B5C2-DCBEA42DE373}" type="sibTrans" cxnId="{CCC2EED1-52CC-4196-A2FD-89415FCD81E4}">
      <dgm:prSet/>
      <dgm:spPr/>
      <dgm:t>
        <a:bodyPr/>
        <a:lstStyle/>
        <a:p>
          <a:endParaRPr lang="en-GB" sz="1600"/>
        </a:p>
      </dgm:t>
    </dgm:pt>
    <dgm:pt modelId="{12258098-41E4-403C-897C-5B59C25E257A}">
      <dgm:prSet phldrT="[Text]" custT="1"/>
      <dgm:spPr>
        <a:xfrm>
          <a:off x="5536360" y="0"/>
          <a:ext cx="1327117" cy="1908966"/>
        </a:xfrm>
        <a:prstGeom prst="rect">
          <a:avLst/>
        </a:prstGeom>
        <a:noFill/>
        <a:ln>
          <a:noFill/>
        </a:ln>
        <a:effectLst/>
      </dgm:spPr>
      <dgm:t>
        <a:bodyPr/>
        <a:lstStyle/>
        <a:p>
          <a:pPr>
            <a:buNone/>
          </a:pPr>
          <a:r>
            <a:rPr lang="en-US" sz="1600" b="1" dirty="0">
              <a:solidFill>
                <a:srgbClr val="0D1957">
                  <a:hueOff val="0"/>
                  <a:satOff val="0"/>
                  <a:lumOff val="0"/>
                  <a:alphaOff val="0"/>
                </a:srgbClr>
              </a:solidFill>
              <a:latin typeface="Calibri" panose="020F0502020204030204"/>
              <a:ea typeface="+mn-ea"/>
              <a:cs typeface="+mn-cs"/>
            </a:rPr>
            <a:t>March - April</a:t>
          </a:r>
        </a:p>
        <a:p>
          <a:pPr>
            <a:buNone/>
          </a:pPr>
          <a:r>
            <a:rPr lang="en-GB" sz="1600" dirty="0">
              <a:solidFill>
                <a:srgbClr val="0D1957">
                  <a:hueOff val="0"/>
                  <a:satOff val="0"/>
                  <a:lumOff val="0"/>
                  <a:alphaOff val="0"/>
                </a:srgbClr>
              </a:solidFill>
              <a:latin typeface="Calibri" panose="020F0502020204030204"/>
              <a:ea typeface="+mn-ea"/>
              <a:cs typeface="+mn-cs"/>
            </a:rPr>
            <a:t>Setting Governance</a:t>
          </a:r>
        </a:p>
      </dgm:t>
    </dgm:pt>
    <dgm:pt modelId="{85D4250F-D5CA-4E19-9A40-84FB156BD92D}" type="parTrans" cxnId="{F15E85B1-23F3-4727-BD16-E12161289B97}">
      <dgm:prSet/>
      <dgm:spPr/>
      <dgm:t>
        <a:bodyPr/>
        <a:lstStyle/>
        <a:p>
          <a:endParaRPr lang="en-GB" sz="1600"/>
        </a:p>
      </dgm:t>
    </dgm:pt>
    <dgm:pt modelId="{3F9636A6-DE4C-4CD2-8B7B-9DC9FF55BE2D}" type="sibTrans" cxnId="{F15E85B1-23F3-4727-BD16-E12161289B97}">
      <dgm:prSet/>
      <dgm:spPr/>
      <dgm:t>
        <a:bodyPr/>
        <a:lstStyle/>
        <a:p>
          <a:endParaRPr lang="en-GB" sz="1600"/>
        </a:p>
      </dgm:t>
    </dgm:pt>
    <dgm:pt modelId="{F4141901-5823-43A4-A42F-9A6BAE73647E}">
      <dgm:prSet phldrT="[Text]" custT="1"/>
      <dgm:spPr>
        <a:xfrm>
          <a:off x="6889514" y="2863450"/>
          <a:ext cx="1261194" cy="1908966"/>
        </a:xfrm>
        <a:prstGeom prst="rect">
          <a:avLst/>
        </a:prstGeom>
        <a:noFill/>
        <a:ln>
          <a:noFill/>
        </a:ln>
        <a:effectLst/>
      </dgm:spPr>
      <dgm:t>
        <a:bodyPr/>
        <a:lstStyle/>
        <a:p>
          <a:pPr>
            <a:buNone/>
          </a:pPr>
          <a:r>
            <a:rPr lang="en-GB" sz="1600" b="1" dirty="0">
              <a:solidFill>
                <a:srgbClr val="0D1957">
                  <a:hueOff val="0"/>
                  <a:satOff val="0"/>
                  <a:lumOff val="0"/>
                  <a:alphaOff val="0"/>
                </a:srgbClr>
              </a:solidFill>
              <a:latin typeface="Calibri" panose="020F0502020204030204"/>
              <a:ea typeface="+mn-ea"/>
              <a:cs typeface="+mn-cs"/>
            </a:rPr>
            <a:t>May – June</a:t>
          </a:r>
          <a:br>
            <a:rPr lang="en-GB" sz="1600" dirty="0">
              <a:solidFill>
                <a:srgbClr val="0D1957">
                  <a:hueOff val="0"/>
                  <a:satOff val="0"/>
                  <a:lumOff val="0"/>
                  <a:alphaOff val="0"/>
                </a:srgbClr>
              </a:solidFill>
              <a:latin typeface="Calibri" panose="020F0502020204030204"/>
              <a:ea typeface="+mn-ea"/>
              <a:cs typeface="+mn-cs"/>
            </a:rPr>
          </a:br>
          <a:r>
            <a:rPr lang="en-GB" sz="1600" dirty="0">
              <a:solidFill>
                <a:srgbClr val="0D1957">
                  <a:hueOff val="0"/>
                  <a:satOff val="0"/>
                  <a:lumOff val="0"/>
                  <a:alphaOff val="0"/>
                </a:srgbClr>
              </a:solidFill>
              <a:latin typeface="Calibri" panose="020F0502020204030204"/>
              <a:ea typeface="+mn-ea"/>
              <a:cs typeface="+mn-cs"/>
            </a:rPr>
            <a:t>Roadmap</a:t>
          </a:r>
        </a:p>
      </dgm:t>
    </dgm:pt>
    <dgm:pt modelId="{2772009C-D573-4F9B-8663-34E77CF19180}" type="parTrans" cxnId="{D0ACAAB9-60E2-47CE-9962-CBCF27F8C6F1}">
      <dgm:prSet/>
      <dgm:spPr/>
      <dgm:t>
        <a:bodyPr/>
        <a:lstStyle/>
        <a:p>
          <a:endParaRPr lang="en-GB"/>
        </a:p>
      </dgm:t>
    </dgm:pt>
    <dgm:pt modelId="{111FBBBD-184C-4538-A900-65BB059DE297}" type="sibTrans" cxnId="{D0ACAAB9-60E2-47CE-9962-CBCF27F8C6F1}">
      <dgm:prSet/>
      <dgm:spPr/>
      <dgm:t>
        <a:bodyPr/>
        <a:lstStyle/>
        <a:p>
          <a:endParaRPr lang="en-GB"/>
        </a:p>
      </dgm:t>
    </dgm:pt>
    <dgm:pt modelId="{7BE87858-9BEE-4D8D-ACB1-C97E1EC76873}" type="pres">
      <dgm:prSet presAssocID="{89516F82-ACA7-42A6-829D-0CC37EE47764}" presName="Name0" presStyleCnt="0">
        <dgm:presLayoutVars>
          <dgm:dir/>
          <dgm:resizeHandles val="exact"/>
        </dgm:presLayoutVars>
      </dgm:prSet>
      <dgm:spPr/>
    </dgm:pt>
    <dgm:pt modelId="{5F46B2F1-DCD6-4752-B4BA-6B292B691451}" type="pres">
      <dgm:prSet presAssocID="{89516F82-ACA7-42A6-829D-0CC37EE47764}" presName="arrow" presStyleLbl="bgShp" presStyleIdx="0" presStyleCnt="1" custScaleX="100000" custScaleY="54883"/>
      <dgm:spPr>
        <a:xfrm>
          <a:off x="0" y="1862359"/>
          <a:ext cx="9062581" cy="1047698"/>
        </a:xfrm>
        <a:prstGeom prst="notchedRightArrow">
          <a:avLst/>
        </a:prstGeom>
        <a:solidFill>
          <a:srgbClr val="2755A6">
            <a:tint val="40000"/>
            <a:hueOff val="0"/>
            <a:satOff val="0"/>
            <a:lumOff val="0"/>
            <a:alphaOff val="0"/>
          </a:srgbClr>
        </a:solidFill>
        <a:ln>
          <a:noFill/>
        </a:ln>
        <a:effectLst/>
      </dgm:spPr>
    </dgm:pt>
    <dgm:pt modelId="{A396A465-D475-40F5-809F-DEF6B198CCDA}" type="pres">
      <dgm:prSet presAssocID="{89516F82-ACA7-42A6-829D-0CC37EE47764}" presName="points" presStyleCnt="0"/>
      <dgm:spPr/>
    </dgm:pt>
    <dgm:pt modelId="{C9CD588F-E342-48D0-A722-FEC7DA992029}" type="pres">
      <dgm:prSet presAssocID="{46D96388-FF07-40F8-B71F-D19A1E17D8A9}" presName="compositeA" presStyleCnt="0"/>
      <dgm:spPr/>
    </dgm:pt>
    <dgm:pt modelId="{1164AC79-84DB-4B03-AFE5-80C11EC56C11}" type="pres">
      <dgm:prSet presAssocID="{46D96388-FF07-40F8-B71F-D19A1E17D8A9}" presName="textA" presStyleLbl="revTx" presStyleIdx="0" presStyleCnt="6" custScaleX="295475">
        <dgm:presLayoutVars>
          <dgm:bulletEnabled val="1"/>
        </dgm:presLayoutVars>
      </dgm:prSet>
      <dgm:spPr/>
    </dgm:pt>
    <dgm:pt modelId="{52554B3F-923E-4B39-AE19-C94E633B0619}" type="pres">
      <dgm:prSet presAssocID="{46D96388-FF07-40F8-B71F-D19A1E17D8A9}" presName="circleA" presStyleLbl="node1" presStyleIdx="0" presStyleCnt="6"/>
      <dgm:spPr>
        <a:xfrm>
          <a:off x="536294" y="2147587"/>
          <a:ext cx="477241" cy="477241"/>
        </a:xfrm>
        <a:prstGeom prst="ellipse">
          <a:avLst/>
        </a:prstGeom>
        <a:solidFill>
          <a:srgbClr val="2755A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47F9250-8781-4C79-B403-CF4E2D02C883}" type="pres">
      <dgm:prSet presAssocID="{46D96388-FF07-40F8-B71F-D19A1E17D8A9}" presName="spaceA" presStyleCnt="0"/>
      <dgm:spPr/>
    </dgm:pt>
    <dgm:pt modelId="{69E57F4E-E59E-4365-A8F9-191445C48F25}" type="pres">
      <dgm:prSet presAssocID="{4E0BC21D-977A-47A1-9C91-85937E7093DC}" presName="space" presStyleCnt="0"/>
      <dgm:spPr/>
    </dgm:pt>
    <dgm:pt modelId="{EECC9D69-47EF-46DD-AB0F-BA63ADDBF9DF}" type="pres">
      <dgm:prSet presAssocID="{D8219440-8E71-4C01-8EC3-A2D6BB0158BE}" presName="compositeB" presStyleCnt="0"/>
      <dgm:spPr/>
    </dgm:pt>
    <dgm:pt modelId="{0501A2AA-10B3-4C88-92F5-A85A477A0C72}" type="pres">
      <dgm:prSet presAssocID="{D8219440-8E71-4C01-8EC3-A2D6BB0158BE}" presName="textB" presStyleLbl="revTx" presStyleIdx="1" presStyleCnt="6" custScaleX="343833">
        <dgm:presLayoutVars>
          <dgm:bulletEnabled val="1"/>
        </dgm:presLayoutVars>
      </dgm:prSet>
      <dgm:spPr/>
    </dgm:pt>
    <dgm:pt modelId="{122E02D6-033F-406B-9D3C-01B0C0959A32}" type="pres">
      <dgm:prSet presAssocID="{D8219440-8E71-4C01-8EC3-A2D6BB0158BE}" presName="circleB" presStyleLbl="node1" presStyleIdx="1" presStyleCnt="6"/>
      <dgm:spPr>
        <a:xfrm>
          <a:off x="2038492" y="2147587"/>
          <a:ext cx="477241" cy="477241"/>
        </a:xfrm>
        <a:prstGeom prst="ellipse">
          <a:avLst/>
        </a:prstGeom>
        <a:solidFill>
          <a:srgbClr val="2755A6">
            <a:hueOff val="-1632740"/>
            <a:satOff val="2277"/>
            <a:lumOff val="196"/>
            <a:alphaOff val="0"/>
          </a:srgbClr>
        </a:solidFill>
        <a:ln w="12700" cap="flat" cmpd="sng" algn="ctr">
          <a:solidFill>
            <a:sysClr val="window" lastClr="FFFFFF">
              <a:hueOff val="0"/>
              <a:satOff val="0"/>
              <a:lumOff val="0"/>
              <a:alphaOff val="0"/>
            </a:sysClr>
          </a:solidFill>
          <a:prstDash val="solid"/>
          <a:miter lim="800000"/>
        </a:ln>
        <a:effectLst/>
      </dgm:spPr>
    </dgm:pt>
    <dgm:pt modelId="{A4C9023F-9EC1-4004-B16C-88CAF62F9834}" type="pres">
      <dgm:prSet presAssocID="{D8219440-8E71-4C01-8EC3-A2D6BB0158BE}" presName="spaceB" presStyleCnt="0"/>
      <dgm:spPr/>
    </dgm:pt>
    <dgm:pt modelId="{7CF8D5B0-CCAB-43BC-9959-66E74064A553}" type="pres">
      <dgm:prSet presAssocID="{28ACC323-7080-4CAD-9BE2-C1DD424DD03D}" presName="space" presStyleCnt="0"/>
      <dgm:spPr/>
    </dgm:pt>
    <dgm:pt modelId="{BAD424C7-41B5-4CFD-A75C-FA11D04DB575}" type="pres">
      <dgm:prSet presAssocID="{A13305BE-F01D-44A6-8B01-F534645C5D4A}" presName="compositeA" presStyleCnt="0"/>
      <dgm:spPr/>
    </dgm:pt>
    <dgm:pt modelId="{F5BE0231-7C14-4B0D-9AA7-A067F607BD3A}" type="pres">
      <dgm:prSet presAssocID="{A13305BE-F01D-44A6-8B01-F534645C5D4A}" presName="textA" presStyleLbl="revTx" presStyleIdx="2" presStyleCnt="6" custScaleX="326015">
        <dgm:presLayoutVars>
          <dgm:bulletEnabled val="1"/>
        </dgm:presLayoutVars>
      </dgm:prSet>
      <dgm:spPr/>
    </dgm:pt>
    <dgm:pt modelId="{9463EE50-46F0-4EEF-BB6E-4D78CA7CF3D4}" type="pres">
      <dgm:prSet presAssocID="{A13305BE-F01D-44A6-8B01-F534645C5D4A}" presName="circleA" presStyleLbl="node1" presStyleIdx="2" presStyleCnt="6"/>
      <dgm:spPr>
        <a:xfrm>
          <a:off x="3438850" y="2147587"/>
          <a:ext cx="477241" cy="477241"/>
        </a:xfrm>
        <a:prstGeom prst="ellipse">
          <a:avLst/>
        </a:prstGeom>
        <a:solidFill>
          <a:srgbClr val="2755A6">
            <a:hueOff val="-3265481"/>
            <a:satOff val="4554"/>
            <a:lumOff val="392"/>
            <a:alphaOff val="0"/>
          </a:srgbClr>
        </a:solidFill>
        <a:ln w="12700" cap="flat" cmpd="sng" algn="ctr">
          <a:solidFill>
            <a:sysClr val="window" lastClr="FFFFFF">
              <a:hueOff val="0"/>
              <a:satOff val="0"/>
              <a:lumOff val="0"/>
              <a:alphaOff val="0"/>
            </a:sysClr>
          </a:solidFill>
          <a:prstDash val="solid"/>
          <a:miter lim="800000"/>
        </a:ln>
        <a:effectLst/>
      </dgm:spPr>
    </dgm:pt>
    <dgm:pt modelId="{8C324315-03EE-4750-BBD4-331A3EFA7FC2}" type="pres">
      <dgm:prSet presAssocID="{A13305BE-F01D-44A6-8B01-F534645C5D4A}" presName="spaceA" presStyleCnt="0"/>
      <dgm:spPr/>
    </dgm:pt>
    <dgm:pt modelId="{3301D776-658D-43B0-9BAD-6FBD7F24465B}" type="pres">
      <dgm:prSet presAssocID="{A141DDDA-AB96-42EC-8772-0DE1348CA6D2}" presName="space" presStyleCnt="0"/>
      <dgm:spPr/>
    </dgm:pt>
    <dgm:pt modelId="{2C4635FB-5328-46E8-B821-E6DAC53C3B0F}" type="pres">
      <dgm:prSet presAssocID="{40E2597C-C16D-4BC7-8A75-1FB1451A567E}" presName="compositeB" presStyleCnt="0"/>
      <dgm:spPr/>
    </dgm:pt>
    <dgm:pt modelId="{315B6A0B-F6D8-4644-BB3F-BD56B7CB0AE9}" type="pres">
      <dgm:prSet presAssocID="{40E2597C-C16D-4BC7-8A75-1FB1451A567E}" presName="textB" presStyleLbl="revTx" presStyleIdx="3" presStyleCnt="6" custScaleX="326153">
        <dgm:presLayoutVars>
          <dgm:bulletEnabled val="1"/>
        </dgm:presLayoutVars>
      </dgm:prSet>
      <dgm:spPr/>
    </dgm:pt>
    <dgm:pt modelId="{2C2DC84F-795A-4CDF-8161-6BF2F02021E3}" type="pres">
      <dgm:prSet presAssocID="{40E2597C-C16D-4BC7-8A75-1FB1451A567E}" presName="circleB" presStyleLbl="node1" presStyleIdx="3" presStyleCnt="6"/>
      <dgm:spPr>
        <a:xfrm>
          <a:off x="4702025" y="2147587"/>
          <a:ext cx="477241" cy="477241"/>
        </a:xfrm>
        <a:prstGeom prst="rect">
          <a:avLst/>
        </a:prstGeom>
        <a:solidFill>
          <a:srgbClr val="2755A6">
            <a:hueOff val="-4898221"/>
            <a:satOff val="6832"/>
            <a:lumOff val="587"/>
            <a:alphaOff val="0"/>
          </a:srgbClr>
        </a:solidFill>
        <a:ln w="12700" cap="flat" cmpd="sng" algn="ctr">
          <a:solidFill>
            <a:sysClr val="window" lastClr="FFFFFF">
              <a:hueOff val="0"/>
              <a:satOff val="0"/>
              <a:lumOff val="0"/>
              <a:alphaOff val="0"/>
            </a:sysClr>
          </a:solidFill>
          <a:prstDash val="solid"/>
          <a:miter lim="800000"/>
        </a:ln>
        <a:effectLst/>
      </dgm:spPr>
    </dgm:pt>
    <dgm:pt modelId="{A367D650-0DFB-461A-8BF2-255CFEE5E863}" type="pres">
      <dgm:prSet presAssocID="{40E2597C-C16D-4BC7-8A75-1FB1451A567E}" presName="spaceB" presStyleCnt="0"/>
      <dgm:spPr/>
    </dgm:pt>
    <dgm:pt modelId="{8BC3FF8E-1292-4CCB-B445-1B04CD994DDC}" type="pres">
      <dgm:prSet presAssocID="{031A8AE9-5E88-4F16-B5C2-DCBEA42DE373}" presName="space" presStyleCnt="0"/>
      <dgm:spPr/>
    </dgm:pt>
    <dgm:pt modelId="{DE0D1441-4FD5-4A82-BF2B-A53C40E5BCC6}" type="pres">
      <dgm:prSet presAssocID="{12258098-41E4-403C-897C-5B59C25E257A}" presName="compositeA" presStyleCnt="0"/>
      <dgm:spPr/>
    </dgm:pt>
    <dgm:pt modelId="{46D4A343-E495-483B-A668-B177D723A64F}" type="pres">
      <dgm:prSet presAssocID="{12258098-41E4-403C-897C-5B59C25E257A}" presName="textA" presStyleLbl="revTx" presStyleIdx="4" presStyleCnt="6" custScaleX="350938">
        <dgm:presLayoutVars>
          <dgm:bulletEnabled val="1"/>
        </dgm:presLayoutVars>
      </dgm:prSet>
      <dgm:spPr/>
    </dgm:pt>
    <dgm:pt modelId="{E808D84F-EA19-4E4D-AB89-FD3B6BF01241}" type="pres">
      <dgm:prSet presAssocID="{12258098-41E4-403C-897C-5B59C25E257A}" presName="circleA" presStyleLbl="node1" presStyleIdx="4" presStyleCnt="6"/>
      <dgm:spPr>
        <a:xfrm>
          <a:off x="5961299" y="2147587"/>
          <a:ext cx="477241" cy="477241"/>
        </a:xfrm>
        <a:prstGeom prst="ellipse">
          <a:avLst/>
        </a:prstGeom>
        <a:solidFill>
          <a:srgbClr val="2755A6">
            <a:hueOff val="-6530962"/>
            <a:satOff val="9109"/>
            <a:lumOff val="783"/>
            <a:alphaOff val="0"/>
          </a:srgbClr>
        </a:solidFill>
        <a:ln w="12700" cap="flat" cmpd="sng" algn="ctr">
          <a:solidFill>
            <a:sysClr val="window" lastClr="FFFFFF">
              <a:hueOff val="0"/>
              <a:satOff val="0"/>
              <a:lumOff val="0"/>
              <a:alphaOff val="0"/>
            </a:sysClr>
          </a:solidFill>
          <a:prstDash val="solid"/>
          <a:miter lim="800000"/>
        </a:ln>
        <a:effectLst/>
      </dgm:spPr>
    </dgm:pt>
    <dgm:pt modelId="{2555ED30-761B-4D78-9364-E593613CAC4C}" type="pres">
      <dgm:prSet presAssocID="{12258098-41E4-403C-897C-5B59C25E257A}" presName="spaceA" presStyleCnt="0"/>
      <dgm:spPr/>
    </dgm:pt>
    <dgm:pt modelId="{845A8FDE-00DD-4A90-BAD9-D3CA57BB1D94}" type="pres">
      <dgm:prSet presAssocID="{3F9636A6-DE4C-4CD2-8B7B-9DC9FF55BE2D}" presName="space" presStyleCnt="0"/>
      <dgm:spPr/>
    </dgm:pt>
    <dgm:pt modelId="{8DCB6579-0255-4591-9F3F-9F6E8FE5083E}" type="pres">
      <dgm:prSet presAssocID="{F4141901-5823-43A4-A42F-9A6BAE73647E}" presName="compositeB" presStyleCnt="0"/>
      <dgm:spPr/>
    </dgm:pt>
    <dgm:pt modelId="{3F042FF0-5344-4BA5-A2AD-FE194F7E841F}" type="pres">
      <dgm:prSet presAssocID="{F4141901-5823-43A4-A42F-9A6BAE73647E}" presName="textB" presStyleLbl="revTx" presStyleIdx="5" presStyleCnt="6" custScaleX="242201">
        <dgm:presLayoutVars>
          <dgm:bulletEnabled val="1"/>
        </dgm:presLayoutVars>
      </dgm:prSet>
      <dgm:spPr/>
    </dgm:pt>
    <dgm:pt modelId="{D89D38D1-EBD4-499D-BDCD-07717AB7FABF}" type="pres">
      <dgm:prSet presAssocID="{F4141901-5823-43A4-A42F-9A6BAE73647E}" presName="circleB" presStyleLbl="node1" presStyleIdx="5" presStyleCnt="6"/>
      <dgm:spPr>
        <a:xfrm>
          <a:off x="7281491" y="2147587"/>
          <a:ext cx="477241" cy="477241"/>
        </a:xfrm>
        <a:prstGeom prst="ellipse">
          <a:avLst/>
        </a:prstGeom>
        <a:solidFill>
          <a:srgbClr val="2755A6">
            <a:hueOff val="-8163702"/>
            <a:satOff val="11386"/>
            <a:lumOff val="979"/>
            <a:alphaOff val="0"/>
          </a:srgbClr>
        </a:solidFill>
        <a:ln w="12700" cap="flat" cmpd="sng" algn="ctr">
          <a:solidFill>
            <a:sysClr val="window" lastClr="FFFFFF">
              <a:hueOff val="0"/>
              <a:satOff val="0"/>
              <a:lumOff val="0"/>
              <a:alphaOff val="0"/>
            </a:sysClr>
          </a:solidFill>
          <a:prstDash val="solid"/>
          <a:miter lim="800000"/>
        </a:ln>
        <a:effectLst/>
      </dgm:spPr>
    </dgm:pt>
    <dgm:pt modelId="{13E473F2-4F47-469F-A19D-46D29BFE83F2}" type="pres">
      <dgm:prSet presAssocID="{F4141901-5823-43A4-A42F-9A6BAE73647E}" presName="spaceB" presStyleCnt="0"/>
      <dgm:spPr/>
    </dgm:pt>
  </dgm:ptLst>
  <dgm:cxnLst>
    <dgm:cxn modelId="{8C2D5B02-7D17-4F1B-B1AA-982D54BCDE75}" srcId="{89516F82-ACA7-42A6-829D-0CC37EE47764}" destId="{46D96388-FF07-40F8-B71F-D19A1E17D8A9}" srcOrd="0" destOrd="0" parTransId="{C23EB268-C994-4018-A496-576F75302103}" sibTransId="{4E0BC21D-977A-47A1-9C91-85937E7093DC}"/>
    <dgm:cxn modelId="{1CE0190F-0BAC-4523-B438-81AAE65356E3}" type="presOf" srcId="{F4141901-5823-43A4-A42F-9A6BAE73647E}" destId="{3F042FF0-5344-4BA5-A2AD-FE194F7E841F}" srcOrd="0" destOrd="0" presId="urn:microsoft.com/office/officeart/2005/8/layout/hProcess11"/>
    <dgm:cxn modelId="{0970FC25-3377-43AD-8E15-64422B02C54B}" type="presOf" srcId="{46D96388-FF07-40F8-B71F-D19A1E17D8A9}" destId="{1164AC79-84DB-4B03-AFE5-80C11EC56C11}" srcOrd="0" destOrd="0" presId="urn:microsoft.com/office/officeart/2005/8/layout/hProcess11"/>
    <dgm:cxn modelId="{676E973A-3A75-43EB-9F87-93158B6600AF}" type="presOf" srcId="{12258098-41E4-403C-897C-5B59C25E257A}" destId="{46D4A343-E495-483B-A668-B177D723A64F}" srcOrd="0" destOrd="0" presId="urn:microsoft.com/office/officeart/2005/8/layout/hProcess11"/>
    <dgm:cxn modelId="{5FD4E63D-1647-48CE-8432-DC4AED5829DA}" srcId="{89516F82-ACA7-42A6-829D-0CC37EE47764}" destId="{D8219440-8E71-4C01-8EC3-A2D6BB0158BE}" srcOrd="1" destOrd="0" parTransId="{A52359D7-1BB6-4617-8704-E853134BC2FB}" sibTransId="{28ACC323-7080-4CAD-9BE2-C1DD424DD03D}"/>
    <dgm:cxn modelId="{5309407E-F8BB-408B-932F-BAE9E2A21A92}" type="presOf" srcId="{40E2597C-C16D-4BC7-8A75-1FB1451A567E}" destId="{315B6A0B-F6D8-4644-BB3F-BD56B7CB0AE9}" srcOrd="0" destOrd="0" presId="urn:microsoft.com/office/officeart/2005/8/layout/hProcess11"/>
    <dgm:cxn modelId="{EF76259F-B8B1-41FF-924E-0111B6F3BD0F}" type="presOf" srcId="{89516F82-ACA7-42A6-829D-0CC37EE47764}" destId="{7BE87858-9BEE-4D8D-ACB1-C97E1EC76873}" srcOrd="0" destOrd="0" presId="urn:microsoft.com/office/officeart/2005/8/layout/hProcess11"/>
    <dgm:cxn modelId="{F15E85B1-23F3-4727-BD16-E12161289B97}" srcId="{89516F82-ACA7-42A6-829D-0CC37EE47764}" destId="{12258098-41E4-403C-897C-5B59C25E257A}" srcOrd="4" destOrd="0" parTransId="{85D4250F-D5CA-4E19-9A40-84FB156BD92D}" sibTransId="{3F9636A6-DE4C-4CD2-8B7B-9DC9FF55BE2D}"/>
    <dgm:cxn modelId="{D0ACAAB9-60E2-47CE-9962-CBCF27F8C6F1}" srcId="{89516F82-ACA7-42A6-829D-0CC37EE47764}" destId="{F4141901-5823-43A4-A42F-9A6BAE73647E}" srcOrd="5" destOrd="0" parTransId="{2772009C-D573-4F9B-8663-34E77CF19180}" sibTransId="{111FBBBD-184C-4538-A900-65BB059DE297}"/>
    <dgm:cxn modelId="{8447B8BB-E901-4C21-A4A1-F952264CF85E}" type="presOf" srcId="{A13305BE-F01D-44A6-8B01-F534645C5D4A}" destId="{F5BE0231-7C14-4B0D-9AA7-A067F607BD3A}" srcOrd="0" destOrd="0" presId="urn:microsoft.com/office/officeart/2005/8/layout/hProcess11"/>
    <dgm:cxn modelId="{CCC2EED1-52CC-4196-A2FD-89415FCD81E4}" srcId="{89516F82-ACA7-42A6-829D-0CC37EE47764}" destId="{40E2597C-C16D-4BC7-8A75-1FB1451A567E}" srcOrd="3" destOrd="0" parTransId="{5AACEAF4-6A84-4105-A9DA-C60AAAC0D10B}" sibTransId="{031A8AE9-5E88-4F16-B5C2-DCBEA42DE373}"/>
    <dgm:cxn modelId="{EA426BDB-9A15-4F0B-A2AF-60C31F6C4046}" type="presOf" srcId="{D8219440-8E71-4C01-8EC3-A2D6BB0158BE}" destId="{0501A2AA-10B3-4C88-92F5-A85A477A0C72}" srcOrd="0" destOrd="0" presId="urn:microsoft.com/office/officeart/2005/8/layout/hProcess11"/>
    <dgm:cxn modelId="{F643CCFF-AA80-403E-B25F-E8106EAADC48}" srcId="{89516F82-ACA7-42A6-829D-0CC37EE47764}" destId="{A13305BE-F01D-44A6-8B01-F534645C5D4A}" srcOrd="2" destOrd="0" parTransId="{BDDC6CBC-7D0D-4626-8848-70B4856DE54C}" sibTransId="{A141DDDA-AB96-42EC-8772-0DE1348CA6D2}"/>
    <dgm:cxn modelId="{9DBD60BA-5A86-4A0E-87D4-527DC023BAF3}" type="presParOf" srcId="{7BE87858-9BEE-4D8D-ACB1-C97E1EC76873}" destId="{5F46B2F1-DCD6-4752-B4BA-6B292B691451}" srcOrd="0" destOrd="0" presId="urn:microsoft.com/office/officeart/2005/8/layout/hProcess11"/>
    <dgm:cxn modelId="{8B2F6C31-8BAA-4874-B5CD-0A01CA5F88AD}" type="presParOf" srcId="{7BE87858-9BEE-4D8D-ACB1-C97E1EC76873}" destId="{A396A465-D475-40F5-809F-DEF6B198CCDA}" srcOrd="1" destOrd="0" presId="urn:microsoft.com/office/officeart/2005/8/layout/hProcess11"/>
    <dgm:cxn modelId="{8DB158B4-2E65-4511-B163-9DF1CC70B82B}" type="presParOf" srcId="{A396A465-D475-40F5-809F-DEF6B198CCDA}" destId="{C9CD588F-E342-48D0-A722-FEC7DA992029}" srcOrd="0" destOrd="0" presId="urn:microsoft.com/office/officeart/2005/8/layout/hProcess11"/>
    <dgm:cxn modelId="{56DDCEA4-C573-49E6-ACC0-1EF3565A7DDF}" type="presParOf" srcId="{C9CD588F-E342-48D0-A722-FEC7DA992029}" destId="{1164AC79-84DB-4B03-AFE5-80C11EC56C11}" srcOrd="0" destOrd="0" presId="urn:microsoft.com/office/officeart/2005/8/layout/hProcess11"/>
    <dgm:cxn modelId="{F1CE215C-D59C-421F-BDC7-1C98CBEAA331}" type="presParOf" srcId="{C9CD588F-E342-48D0-A722-FEC7DA992029}" destId="{52554B3F-923E-4B39-AE19-C94E633B0619}" srcOrd="1" destOrd="0" presId="urn:microsoft.com/office/officeart/2005/8/layout/hProcess11"/>
    <dgm:cxn modelId="{B5A26AC1-D000-4CAC-A072-32A0245B5E02}" type="presParOf" srcId="{C9CD588F-E342-48D0-A722-FEC7DA992029}" destId="{847F9250-8781-4C79-B403-CF4E2D02C883}" srcOrd="2" destOrd="0" presId="urn:microsoft.com/office/officeart/2005/8/layout/hProcess11"/>
    <dgm:cxn modelId="{C1073229-A0CA-41F7-AA23-003A012942DD}" type="presParOf" srcId="{A396A465-D475-40F5-809F-DEF6B198CCDA}" destId="{69E57F4E-E59E-4365-A8F9-191445C48F25}" srcOrd="1" destOrd="0" presId="urn:microsoft.com/office/officeart/2005/8/layout/hProcess11"/>
    <dgm:cxn modelId="{9CE228EA-7C7F-467C-9641-B062C0A0A804}" type="presParOf" srcId="{A396A465-D475-40F5-809F-DEF6B198CCDA}" destId="{EECC9D69-47EF-46DD-AB0F-BA63ADDBF9DF}" srcOrd="2" destOrd="0" presId="urn:microsoft.com/office/officeart/2005/8/layout/hProcess11"/>
    <dgm:cxn modelId="{219544EA-FE87-47D8-85D9-37C8F348B081}" type="presParOf" srcId="{EECC9D69-47EF-46DD-AB0F-BA63ADDBF9DF}" destId="{0501A2AA-10B3-4C88-92F5-A85A477A0C72}" srcOrd="0" destOrd="0" presId="urn:microsoft.com/office/officeart/2005/8/layout/hProcess11"/>
    <dgm:cxn modelId="{6313490C-A9C0-4C4D-AA7C-D81E34004403}" type="presParOf" srcId="{EECC9D69-47EF-46DD-AB0F-BA63ADDBF9DF}" destId="{122E02D6-033F-406B-9D3C-01B0C0959A32}" srcOrd="1" destOrd="0" presId="urn:microsoft.com/office/officeart/2005/8/layout/hProcess11"/>
    <dgm:cxn modelId="{331B4735-D967-4585-A0CB-BCA106D636C3}" type="presParOf" srcId="{EECC9D69-47EF-46DD-AB0F-BA63ADDBF9DF}" destId="{A4C9023F-9EC1-4004-B16C-88CAF62F9834}" srcOrd="2" destOrd="0" presId="urn:microsoft.com/office/officeart/2005/8/layout/hProcess11"/>
    <dgm:cxn modelId="{E106349F-3975-49FF-AD34-2DE1C7DD5FA8}" type="presParOf" srcId="{A396A465-D475-40F5-809F-DEF6B198CCDA}" destId="{7CF8D5B0-CCAB-43BC-9959-66E74064A553}" srcOrd="3" destOrd="0" presId="urn:microsoft.com/office/officeart/2005/8/layout/hProcess11"/>
    <dgm:cxn modelId="{6168601D-F3E5-4F3E-847D-371D7A8603D4}" type="presParOf" srcId="{A396A465-D475-40F5-809F-DEF6B198CCDA}" destId="{BAD424C7-41B5-4CFD-A75C-FA11D04DB575}" srcOrd="4" destOrd="0" presId="urn:microsoft.com/office/officeart/2005/8/layout/hProcess11"/>
    <dgm:cxn modelId="{DE5AEC77-5D77-4DE5-8DFF-B23240404F59}" type="presParOf" srcId="{BAD424C7-41B5-4CFD-A75C-FA11D04DB575}" destId="{F5BE0231-7C14-4B0D-9AA7-A067F607BD3A}" srcOrd="0" destOrd="0" presId="urn:microsoft.com/office/officeart/2005/8/layout/hProcess11"/>
    <dgm:cxn modelId="{F9BFD433-EB6C-48FA-99C4-B3BD96EDECE9}" type="presParOf" srcId="{BAD424C7-41B5-4CFD-A75C-FA11D04DB575}" destId="{9463EE50-46F0-4EEF-BB6E-4D78CA7CF3D4}" srcOrd="1" destOrd="0" presId="urn:microsoft.com/office/officeart/2005/8/layout/hProcess11"/>
    <dgm:cxn modelId="{E6F77B76-FEB9-4C26-9173-2B58C2ADE8FC}" type="presParOf" srcId="{BAD424C7-41B5-4CFD-A75C-FA11D04DB575}" destId="{8C324315-03EE-4750-BBD4-331A3EFA7FC2}" srcOrd="2" destOrd="0" presId="urn:microsoft.com/office/officeart/2005/8/layout/hProcess11"/>
    <dgm:cxn modelId="{4A991696-A7EC-4408-BAD6-9D5A60190F08}" type="presParOf" srcId="{A396A465-D475-40F5-809F-DEF6B198CCDA}" destId="{3301D776-658D-43B0-9BAD-6FBD7F24465B}" srcOrd="5" destOrd="0" presId="urn:microsoft.com/office/officeart/2005/8/layout/hProcess11"/>
    <dgm:cxn modelId="{A5F5F57B-ECA0-42D9-9C91-36F0B83EF387}" type="presParOf" srcId="{A396A465-D475-40F5-809F-DEF6B198CCDA}" destId="{2C4635FB-5328-46E8-B821-E6DAC53C3B0F}" srcOrd="6" destOrd="0" presId="urn:microsoft.com/office/officeart/2005/8/layout/hProcess11"/>
    <dgm:cxn modelId="{B6A78198-7AFA-4933-BBB8-87634DE98EE7}" type="presParOf" srcId="{2C4635FB-5328-46E8-B821-E6DAC53C3B0F}" destId="{315B6A0B-F6D8-4644-BB3F-BD56B7CB0AE9}" srcOrd="0" destOrd="0" presId="urn:microsoft.com/office/officeart/2005/8/layout/hProcess11"/>
    <dgm:cxn modelId="{9B00EAFE-C593-416D-8509-AEACD4CF0AF6}" type="presParOf" srcId="{2C4635FB-5328-46E8-B821-E6DAC53C3B0F}" destId="{2C2DC84F-795A-4CDF-8161-6BF2F02021E3}" srcOrd="1" destOrd="0" presId="urn:microsoft.com/office/officeart/2005/8/layout/hProcess11"/>
    <dgm:cxn modelId="{81B8E362-6F82-49EF-AB33-D2FDC0B4E60F}" type="presParOf" srcId="{2C4635FB-5328-46E8-B821-E6DAC53C3B0F}" destId="{A367D650-0DFB-461A-8BF2-255CFEE5E863}" srcOrd="2" destOrd="0" presId="urn:microsoft.com/office/officeart/2005/8/layout/hProcess11"/>
    <dgm:cxn modelId="{F453AEEB-552B-46AB-ACB0-35742FB3583D}" type="presParOf" srcId="{A396A465-D475-40F5-809F-DEF6B198CCDA}" destId="{8BC3FF8E-1292-4CCB-B445-1B04CD994DDC}" srcOrd="7" destOrd="0" presId="urn:microsoft.com/office/officeart/2005/8/layout/hProcess11"/>
    <dgm:cxn modelId="{FDEAFF7D-ADAD-471B-AE1C-5F1B19C54BAC}" type="presParOf" srcId="{A396A465-D475-40F5-809F-DEF6B198CCDA}" destId="{DE0D1441-4FD5-4A82-BF2B-A53C40E5BCC6}" srcOrd="8" destOrd="0" presId="urn:microsoft.com/office/officeart/2005/8/layout/hProcess11"/>
    <dgm:cxn modelId="{78D3A89A-E7EB-4F78-BBA1-6CC495E59465}" type="presParOf" srcId="{DE0D1441-4FD5-4A82-BF2B-A53C40E5BCC6}" destId="{46D4A343-E495-483B-A668-B177D723A64F}" srcOrd="0" destOrd="0" presId="urn:microsoft.com/office/officeart/2005/8/layout/hProcess11"/>
    <dgm:cxn modelId="{B81D3BE2-61AE-4A6E-86D1-C83AB1285011}" type="presParOf" srcId="{DE0D1441-4FD5-4A82-BF2B-A53C40E5BCC6}" destId="{E808D84F-EA19-4E4D-AB89-FD3B6BF01241}" srcOrd="1" destOrd="0" presId="urn:microsoft.com/office/officeart/2005/8/layout/hProcess11"/>
    <dgm:cxn modelId="{2ADBC58C-5601-454D-8C78-E4412DE6D333}" type="presParOf" srcId="{DE0D1441-4FD5-4A82-BF2B-A53C40E5BCC6}" destId="{2555ED30-761B-4D78-9364-E593613CAC4C}" srcOrd="2" destOrd="0" presId="urn:microsoft.com/office/officeart/2005/8/layout/hProcess11"/>
    <dgm:cxn modelId="{6ADFAFC1-EB88-4354-B1DF-74B5B625193A}" type="presParOf" srcId="{A396A465-D475-40F5-809F-DEF6B198CCDA}" destId="{845A8FDE-00DD-4A90-BAD9-D3CA57BB1D94}" srcOrd="9" destOrd="0" presId="urn:microsoft.com/office/officeart/2005/8/layout/hProcess11"/>
    <dgm:cxn modelId="{0E389B59-4D8E-42BD-B5D0-A55F43ACFBEC}" type="presParOf" srcId="{A396A465-D475-40F5-809F-DEF6B198CCDA}" destId="{8DCB6579-0255-4591-9F3F-9F6E8FE5083E}" srcOrd="10" destOrd="0" presId="urn:microsoft.com/office/officeart/2005/8/layout/hProcess11"/>
    <dgm:cxn modelId="{A73E5EEB-59A7-48A8-8D02-5F1674021B4A}" type="presParOf" srcId="{8DCB6579-0255-4591-9F3F-9F6E8FE5083E}" destId="{3F042FF0-5344-4BA5-A2AD-FE194F7E841F}" srcOrd="0" destOrd="0" presId="urn:microsoft.com/office/officeart/2005/8/layout/hProcess11"/>
    <dgm:cxn modelId="{82DC4AF6-07DE-4FB4-9D47-CB9F375198CD}" type="presParOf" srcId="{8DCB6579-0255-4591-9F3F-9F6E8FE5083E}" destId="{D89D38D1-EBD4-499D-BDCD-07717AB7FABF}" srcOrd="1" destOrd="0" presId="urn:microsoft.com/office/officeart/2005/8/layout/hProcess11"/>
    <dgm:cxn modelId="{BFA0C7DB-3C68-4731-9779-1C31E6DBDE0F}" type="presParOf" srcId="{8DCB6579-0255-4591-9F3F-9F6E8FE5083E}" destId="{13E473F2-4F47-469F-A19D-46D29BFE83F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6B2F1-DCD6-4752-B4BA-6B292B691451}">
      <dsp:nvSpPr>
        <dsp:cNvPr id="0" name=""/>
        <dsp:cNvSpPr/>
      </dsp:nvSpPr>
      <dsp:spPr>
        <a:xfrm>
          <a:off x="0" y="1862359"/>
          <a:ext cx="10498310" cy="1047698"/>
        </a:xfrm>
        <a:prstGeom prst="notchedRightArrow">
          <a:avLst/>
        </a:prstGeom>
        <a:solidFill>
          <a:srgbClr val="2755A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164AC79-84DB-4B03-AFE5-80C11EC56C11}">
      <dsp:nvSpPr>
        <dsp:cNvPr id="0" name=""/>
        <dsp:cNvSpPr/>
      </dsp:nvSpPr>
      <dsp:spPr>
        <a:xfrm>
          <a:off x="5363" y="0"/>
          <a:ext cx="1460304"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D1957">
                  <a:hueOff val="0"/>
                  <a:satOff val="0"/>
                  <a:lumOff val="0"/>
                  <a:alphaOff val="0"/>
                </a:srgbClr>
              </a:solidFill>
              <a:latin typeface="Calibri" panose="020F0502020204030204"/>
              <a:ea typeface="+mn-ea"/>
              <a:cs typeface="+mn-cs"/>
            </a:rPr>
            <a:t>10 Nov 2020 </a:t>
          </a:r>
        </a:p>
        <a:p>
          <a:pPr marL="0" lvl="0" indent="0" algn="ctr" defTabSz="711200">
            <a:lnSpc>
              <a:spcPct val="90000"/>
            </a:lnSpc>
            <a:spcBef>
              <a:spcPct val="0"/>
            </a:spcBef>
            <a:spcAft>
              <a:spcPct val="35000"/>
            </a:spcAft>
            <a:buNone/>
          </a:pPr>
          <a:r>
            <a:rPr lang="en-US" sz="1600" kern="1200" dirty="0">
              <a:solidFill>
                <a:srgbClr val="0D1957">
                  <a:hueOff val="0"/>
                  <a:satOff val="0"/>
                  <a:lumOff val="0"/>
                  <a:alphaOff val="0"/>
                </a:srgbClr>
              </a:solidFill>
              <a:latin typeface="Calibri" panose="020F0502020204030204"/>
              <a:ea typeface="+mn-ea"/>
              <a:cs typeface="+mn-cs"/>
            </a:rPr>
            <a:t>EC launches Pact for Skills</a:t>
          </a:r>
          <a:endParaRPr lang="en-GB" sz="1600" kern="1200" dirty="0">
            <a:solidFill>
              <a:srgbClr val="0D1957">
                <a:hueOff val="0"/>
                <a:satOff val="0"/>
                <a:lumOff val="0"/>
                <a:alphaOff val="0"/>
              </a:srgbClr>
            </a:solidFill>
            <a:latin typeface="Calibri" panose="020F0502020204030204"/>
            <a:ea typeface="+mn-ea"/>
            <a:cs typeface="+mn-cs"/>
          </a:endParaRPr>
        </a:p>
      </dsp:txBody>
      <dsp:txXfrm>
        <a:off x="5363" y="0"/>
        <a:ext cx="1460304" cy="1908966"/>
      </dsp:txXfrm>
    </dsp:sp>
    <dsp:sp modelId="{52554B3F-923E-4B39-AE19-C94E633B0619}">
      <dsp:nvSpPr>
        <dsp:cNvPr id="0" name=""/>
        <dsp:cNvSpPr/>
      </dsp:nvSpPr>
      <dsp:spPr>
        <a:xfrm>
          <a:off x="496894" y="2147587"/>
          <a:ext cx="477241" cy="477241"/>
        </a:xfrm>
        <a:prstGeom prst="ellipse">
          <a:avLst/>
        </a:prstGeom>
        <a:solidFill>
          <a:srgbClr val="2755A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1A2AA-10B3-4C88-92F5-A85A477A0C72}">
      <dsp:nvSpPr>
        <dsp:cNvPr id="0" name=""/>
        <dsp:cNvSpPr/>
      </dsp:nvSpPr>
      <dsp:spPr>
        <a:xfrm>
          <a:off x="1490379" y="2863450"/>
          <a:ext cx="1699301"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0D1957">
                  <a:hueOff val="0"/>
                  <a:satOff val="0"/>
                  <a:lumOff val="0"/>
                  <a:alphaOff val="0"/>
                </a:srgbClr>
              </a:solidFill>
              <a:latin typeface="Calibri" panose="020F0502020204030204"/>
              <a:ea typeface="+mn-ea"/>
              <a:cs typeface="+mn-cs"/>
            </a:rPr>
            <a:t>18 Feb 2021 </a:t>
          </a:r>
        </a:p>
        <a:p>
          <a:pPr marL="0" lvl="0" indent="0" algn="ctr" defTabSz="711200">
            <a:lnSpc>
              <a:spcPct val="90000"/>
            </a:lnSpc>
            <a:spcBef>
              <a:spcPct val="0"/>
            </a:spcBef>
            <a:spcAft>
              <a:spcPct val="35000"/>
            </a:spcAft>
            <a:buNone/>
          </a:pPr>
          <a:r>
            <a:rPr lang="en-US" sz="1600" kern="1200" dirty="0">
              <a:solidFill>
                <a:srgbClr val="0D1957">
                  <a:hueOff val="0"/>
                  <a:satOff val="0"/>
                  <a:lumOff val="0"/>
                  <a:alphaOff val="0"/>
                </a:srgbClr>
              </a:solidFill>
              <a:latin typeface="Calibri" panose="020F0502020204030204"/>
              <a:ea typeface="+mn-ea"/>
              <a:cs typeface="+mn-cs"/>
            </a:rPr>
            <a:t>Agri-Food Roundtable</a:t>
          </a:r>
          <a:endParaRPr lang="en-GB" sz="1600" kern="1200" dirty="0">
            <a:solidFill>
              <a:srgbClr val="0D1957">
                <a:hueOff val="0"/>
                <a:satOff val="0"/>
                <a:lumOff val="0"/>
                <a:alphaOff val="0"/>
              </a:srgbClr>
            </a:solidFill>
            <a:latin typeface="Calibri" panose="020F0502020204030204"/>
            <a:ea typeface="+mn-ea"/>
            <a:cs typeface="+mn-cs"/>
          </a:endParaRPr>
        </a:p>
      </dsp:txBody>
      <dsp:txXfrm>
        <a:off x="1490379" y="2863450"/>
        <a:ext cx="1699301" cy="1908966"/>
      </dsp:txXfrm>
    </dsp:sp>
    <dsp:sp modelId="{122E02D6-033F-406B-9D3C-01B0C0959A32}">
      <dsp:nvSpPr>
        <dsp:cNvPr id="0" name=""/>
        <dsp:cNvSpPr/>
      </dsp:nvSpPr>
      <dsp:spPr>
        <a:xfrm>
          <a:off x="2101408" y="2147587"/>
          <a:ext cx="477241" cy="477241"/>
        </a:xfrm>
        <a:prstGeom prst="ellipse">
          <a:avLst/>
        </a:prstGeom>
        <a:solidFill>
          <a:srgbClr val="2755A6">
            <a:hueOff val="-1632740"/>
            <a:satOff val="2277"/>
            <a:lumOff val="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E0231-7C14-4B0D-9AA7-A067F607BD3A}">
      <dsp:nvSpPr>
        <dsp:cNvPr id="0" name=""/>
        <dsp:cNvSpPr/>
      </dsp:nvSpPr>
      <dsp:spPr>
        <a:xfrm>
          <a:off x="3214391" y="0"/>
          <a:ext cx="1611240"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D1957">
                  <a:hueOff val="0"/>
                  <a:satOff val="0"/>
                  <a:lumOff val="0"/>
                  <a:alphaOff val="0"/>
                </a:srgbClr>
              </a:solidFill>
              <a:latin typeface="Calibri" panose="020F0502020204030204"/>
              <a:ea typeface="+mn-ea"/>
              <a:cs typeface="+mn-cs"/>
            </a:rPr>
            <a:t>18 Oct 2021 </a:t>
          </a:r>
        </a:p>
        <a:p>
          <a:pPr marL="0" lvl="0" indent="0" algn="ctr" defTabSz="711200">
            <a:lnSpc>
              <a:spcPct val="90000"/>
            </a:lnSpc>
            <a:spcBef>
              <a:spcPct val="0"/>
            </a:spcBef>
            <a:spcAft>
              <a:spcPct val="35000"/>
            </a:spcAft>
            <a:buNone/>
          </a:pPr>
          <a:r>
            <a:rPr lang="en-US" sz="1600" b="0" kern="1200" dirty="0">
              <a:solidFill>
                <a:srgbClr val="0D1957">
                  <a:hueOff val="0"/>
                  <a:satOff val="0"/>
                  <a:lumOff val="0"/>
                  <a:alphaOff val="0"/>
                </a:srgbClr>
              </a:solidFill>
              <a:latin typeface="Calibri" panose="020F0502020204030204"/>
              <a:ea typeface="+mn-ea"/>
              <a:cs typeface="+mn-cs"/>
            </a:rPr>
            <a:t>Stakeholders’ meeting</a:t>
          </a:r>
        </a:p>
      </dsp:txBody>
      <dsp:txXfrm>
        <a:off x="3214391" y="0"/>
        <a:ext cx="1611240" cy="1908966"/>
      </dsp:txXfrm>
    </dsp:sp>
    <dsp:sp modelId="{9463EE50-46F0-4EEF-BB6E-4D78CA7CF3D4}">
      <dsp:nvSpPr>
        <dsp:cNvPr id="0" name=""/>
        <dsp:cNvSpPr/>
      </dsp:nvSpPr>
      <dsp:spPr>
        <a:xfrm>
          <a:off x="3781390" y="2147587"/>
          <a:ext cx="477241" cy="477241"/>
        </a:xfrm>
        <a:prstGeom prst="ellipse">
          <a:avLst/>
        </a:prstGeom>
        <a:solidFill>
          <a:srgbClr val="2755A6">
            <a:hueOff val="-3265481"/>
            <a:satOff val="4554"/>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B6A0B-F6D8-4644-BB3F-BD56B7CB0AE9}">
      <dsp:nvSpPr>
        <dsp:cNvPr id="0" name=""/>
        <dsp:cNvSpPr/>
      </dsp:nvSpPr>
      <dsp:spPr>
        <a:xfrm>
          <a:off x="4850342" y="2863450"/>
          <a:ext cx="1611922"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rgbClr val="0D1957">
                  <a:hueOff val="0"/>
                  <a:satOff val="0"/>
                  <a:lumOff val="0"/>
                  <a:alphaOff val="0"/>
                </a:srgbClr>
              </a:solidFill>
              <a:latin typeface="Calibri" panose="020F0502020204030204"/>
              <a:ea typeface="+mn-ea"/>
              <a:cs typeface="+mn-cs"/>
            </a:rPr>
            <a:t>18 Feb 2022 </a:t>
          </a:r>
        </a:p>
        <a:p>
          <a:pPr marL="0" lvl="0" indent="0" algn="ctr" defTabSz="711200">
            <a:lnSpc>
              <a:spcPct val="90000"/>
            </a:lnSpc>
            <a:spcBef>
              <a:spcPct val="0"/>
            </a:spcBef>
            <a:spcAft>
              <a:spcPct val="35000"/>
            </a:spcAft>
            <a:buNone/>
          </a:pPr>
          <a:r>
            <a:rPr lang="en-US" sz="1600" b="0" kern="1200" dirty="0">
              <a:solidFill>
                <a:srgbClr val="0D1957">
                  <a:hueOff val="0"/>
                  <a:satOff val="0"/>
                  <a:lumOff val="0"/>
                  <a:alphaOff val="0"/>
                </a:srgbClr>
              </a:solidFill>
              <a:latin typeface="Calibri" panose="020F0502020204030204"/>
              <a:ea typeface="+mn-ea"/>
              <a:cs typeface="+mn-cs"/>
            </a:rPr>
            <a:t>Launch</a:t>
          </a:r>
        </a:p>
      </dsp:txBody>
      <dsp:txXfrm>
        <a:off x="4850342" y="2863450"/>
        <a:ext cx="1611922" cy="1908966"/>
      </dsp:txXfrm>
    </dsp:sp>
    <dsp:sp modelId="{2C2DC84F-795A-4CDF-8161-6BF2F02021E3}">
      <dsp:nvSpPr>
        <dsp:cNvPr id="0" name=""/>
        <dsp:cNvSpPr/>
      </dsp:nvSpPr>
      <dsp:spPr>
        <a:xfrm>
          <a:off x="5417683" y="2147587"/>
          <a:ext cx="477241" cy="477241"/>
        </a:xfrm>
        <a:prstGeom prst="rect">
          <a:avLst/>
        </a:prstGeom>
        <a:solidFill>
          <a:srgbClr val="2755A6">
            <a:hueOff val="-4898221"/>
            <a:satOff val="6832"/>
            <a:lumOff val="58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4A343-E495-483B-A668-B177D723A64F}">
      <dsp:nvSpPr>
        <dsp:cNvPr id="0" name=""/>
        <dsp:cNvSpPr/>
      </dsp:nvSpPr>
      <dsp:spPr>
        <a:xfrm>
          <a:off x="6486976" y="0"/>
          <a:ext cx="1734415"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b="1" kern="1200" dirty="0">
              <a:solidFill>
                <a:srgbClr val="0D1957">
                  <a:hueOff val="0"/>
                  <a:satOff val="0"/>
                  <a:lumOff val="0"/>
                  <a:alphaOff val="0"/>
                </a:srgbClr>
              </a:solidFill>
              <a:latin typeface="Calibri" panose="020F0502020204030204"/>
              <a:ea typeface="+mn-ea"/>
              <a:cs typeface="+mn-cs"/>
            </a:rPr>
            <a:t>March - April</a:t>
          </a:r>
        </a:p>
        <a:p>
          <a:pPr marL="0" lvl="0" indent="0" algn="ctr" defTabSz="711200">
            <a:lnSpc>
              <a:spcPct val="90000"/>
            </a:lnSpc>
            <a:spcBef>
              <a:spcPct val="0"/>
            </a:spcBef>
            <a:spcAft>
              <a:spcPct val="35000"/>
            </a:spcAft>
            <a:buNone/>
          </a:pPr>
          <a:r>
            <a:rPr lang="en-GB" sz="1600" kern="1200" dirty="0">
              <a:solidFill>
                <a:srgbClr val="0D1957">
                  <a:hueOff val="0"/>
                  <a:satOff val="0"/>
                  <a:lumOff val="0"/>
                  <a:alphaOff val="0"/>
                </a:srgbClr>
              </a:solidFill>
              <a:latin typeface="Calibri" panose="020F0502020204030204"/>
              <a:ea typeface="+mn-ea"/>
              <a:cs typeface="+mn-cs"/>
            </a:rPr>
            <a:t>Setting Governance</a:t>
          </a:r>
        </a:p>
      </dsp:txBody>
      <dsp:txXfrm>
        <a:off x="6486976" y="0"/>
        <a:ext cx="1734415" cy="1908966"/>
      </dsp:txXfrm>
    </dsp:sp>
    <dsp:sp modelId="{E808D84F-EA19-4E4D-AB89-FD3B6BF01241}">
      <dsp:nvSpPr>
        <dsp:cNvPr id="0" name=""/>
        <dsp:cNvSpPr/>
      </dsp:nvSpPr>
      <dsp:spPr>
        <a:xfrm>
          <a:off x="7115563" y="2147587"/>
          <a:ext cx="477241" cy="477241"/>
        </a:xfrm>
        <a:prstGeom prst="ellipse">
          <a:avLst/>
        </a:prstGeom>
        <a:solidFill>
          <a:srgbClr val="2755A6">
            <a:hueOff val="-6530962"/>
            <a:satOff val="9109"/>
            <a:lumOff val="7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42FF0-5344-4BA5-A2AD-FE194F7E841F}">
      <dsp:nvSpPr>
        <dsp:cNvPr id="0" name=""/>
        <dsp:cNvSpPr/>
      </dsp:nvSpPr>
      <dsp:spPr>
        <a:xfrm>
          <a:off x="8246103" y="2863450"/>
          <a:ext cx="1197012" cy="1908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GB" sz="1600" b="1" kern="1200" dirty="0">
              <a:solidFill>
                <a:srgbClr val="0D1957">
                  <a:hueOff val="0"/>
                  <a:satOff val="0"/>
                  <a:lumOff val="0"/>
                  <a:alphaOff val="0"/>
                </a:srgbClr>
              </a:solidFill>
              <a:latin typeface="Calibri" panose="020F0502020204030204"/>
              <a:ea typeface="+mn-ea"/>
              <a:cs typeface="+mn-cs"/>
            </a:rPr>
            <a:t>May – June</a:t>
          </a:r>
          <a:br>
            <a:rPr lang="en-GB" sz="1600" kern="1200" dirty="0">
              <a:solidFill>
                <a:srgbClr val="0D1957">
                  <a:hueOff val="0"/>
                  <a:satOff val="0"/>
                  <a:lumOff val="0"/>
                  <a:alphaOff val="0"/>
                </a:srgbClr>
              </a:solidFill>
              <a:latin typeface="Calibri" panose="020F0502020204030204"/>
              <a:ea typeface="+mn-ea"/>
              <a:cs typeface="+mn-cs"/>
            </a:rPr>
          </a:br>
          <a:r>
            <a:rPr lang="en-GB" sz="1600" kern="1200" dirty="0">
              <a:solidFill>
                <a:srgbClr val="0D1957">
                  <a:hueOff val="0"/>
                  <a:satOff val="0"/>
                  <a:lumOff val="0"/>
                  <a:alphaOff val="0"/>
                </a:srgbClr>
              </a:solidFill>
              <a:latin typeface="Calibri" panose="020F0502020204030204"/>
              <a:ea typeface="+mn-ea"/>
              <a:cs typeface="+mn-cs"/>
            </a:rPr>
            <a:t>Roadmap</a:t>
          </a:r>
        </a:p>
      </dsp:txBody>
      <dsp:txXfrm>
        <a:off x="8246103" y="2863450"/>
        <a:ext cx="1197012" cy="1908966"/>
      </dsp:txXfrm>
    </dsp:sp>
    <dsp:sp modelId="{D89D38D1-EBD4-499D-BDCD-07717AB7FABF}">
      <dsp:nvSpPr>
        <dsp:cNvPr id="0" name=""/>
        <dsp:cNvSpPr/>
      </dsp:nvSpPr>
      <dsp:spPr>
        <a:xfrm>
          <a:off x="8605988" y="2147587"/>
          <a:ext cx="477241" cy="477241"/>
        </a:xfrm>
        <a:prstGeom prst="ellipse">
          <a:avLst/>
        </a:prstGeom>
        <a:solidFill>
          <a:srgbClr val="2755A6">
            <a:hueOff val="-8163702"/>
            <a:satOff val="11386"/>
            <a:lumOff val="97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FE49B-AB58-44A1-B007-58446D6F0CAC}"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E9CA1-02E9-4ECE-8274-F3BE3F3CA28A}" type="slidenum">
              <a:rPr lang="en-GB" smtClean="0"/>
              <a:t>‹#›</a:t>
            </a:fld>
            <a:endParaRPr lang="en-GB"/>
          </a:p>
        </p:txBody>
      </p:sp>
    </p:spTree>
    <p:extLst>
      <p:ext uri="{BB962C8B-B14F-4D97-AF65-F5344CB8AC3E}">
        <p14:creationId xmlns:p14="http://schemas.microsoft.com/office/powerpoint/2010/main" val="289073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agriculture and food industry is the largest producing and manufacturing sector in Europe. More than 10 million farms and 22.000 agri-food cooperatives in the EU create jobs for a </a:t>
            </a:r>
          </a:p>
          <a:p>
            <a:r>
              <a:rPr lang="en-US" dirty="0"/>
              <a:t>workforce of 20 million employees, especially in rural areas, and more than 294.000 food processing companies provide jobs for 4.8 million people. Overall, the agri-food ecosystem is </a:t>
            </a:r>
          </a:p>
          <a:p>
            <a:r>
              <a:rPr lang="en-US" dirty="0"/>
              <a:t>by far the biggest employment sector in Europe; it has a significant impact on rural and urban communities, as an aggregated ecosystem that includes more than 99% of small and medium-sized enterprises (SMEs).</a:t>
            </a:r>
          </a:p>
          <a:p>
            <a:endParaRPr lang="en-US" dirty="0"/>
          </a:p>
          <a:p>
            <a:r>
              <a:rPr lang="en-US" dirty="0"/>
              <a:t>According to Eurostat, farms covered 191.9 million hectares of land in the EU in 2016, equivalent to 47 % of the total land area. More than four fifths (81.6 %) of the farm area in the EU was used for agricultural production in 2016, a total of 156.7 million hectares.</a:t>
            </a:r>
          </a:p>
          <a:p>
            <a:endParaRPr lang="en-US" dirty="0"/>
          </a:p>
          <a:p>
            <a:r>
              <a:rPr lang="en-US" dirty="0"/>
              <a:t>The vast majority of the EU’s F&amp;B processors were micro or small enterprises that employed fewer than 50 persons. By contrast, large enterprises — employing 250 or more persons — accounted for 55.8 % of the total value added in food processing, and for an even higher share (67.0 %) of the added value in beverage processing.</a:t>
            </a:r>
          </a:p>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2</a:t>
            </a:fld>
            <a:endParaRPr lang="en-GB"/>
          </a:p>
        </p:txBody>
      </p:sp>
    </p:spTree>
    <p:extLst>
      <p:ext uri="{BB962C8B-B14F-4D97-AF65-F5344CB8AC3E}">
        <p14:creationId xmlns:p14="http://schemas.microsoft.com/office/powerpoint/2010/main" val="425433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11</a:t>
            </a:fld>
            <a:endParaRPr lang="en-GB"/>
          </a:p>
        </p:txBody>
      </p:sp>
    </p:spTree>
    <p:extLst>
      <p:ext uri="{BB962C8B-B14F-4D97-AF65-F5344CB8AC3E}">
        <p14:creationId xmlns:p14="http://schemas.microsoft.com/office/powerpoint/2010/main" val="357623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“Higher levels of undeclared work in the agriculture sector are a result of intense cost pressures from the food processing industry and food retailers to whom agricultural producers supply most of their output”, as stated in the report “Tackling undeclared work in the agricultural sector” from 2018</a:t>
            </a:r>
            <a:r>
              <a:rPr lang="en-US"/>
              <a:t>. The </a:t>
            </a:r>
            <a:r>
              <a:rPr lang="en-US" dirty="0"/>
              <a:t>share of workers employed by officially registered temporary work agencies (according to Eurostat) was at 2.1 % in the EU-27 in 2019.</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DEBC6-F165-459E-8FB5-E6766100A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7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27% of all employment in the agriculture, forestry and fishing sector is dependent self-employment (2018).</a:t>
            </a:r>
          </a:p>
          <a:p>
            <a:r>
              <a:rPr lang="en-US" dirty="0"/>
              <a:t>32% of employees in agriculture do not have written contracts of employment (2018).</a:t>
            </a:r>
          </a:p>
          <a:p>
            <a:r>
              <a:rPr lang="en-US" dirty="0"/>
              <a:t>9% of employees in the agricultural sector in the EU received envelope wages, compared with 5% of all employees in employment in the EU overall (2007).</a:t>
            </a:r>
          </a:p>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DEBC6-F165-459E-8FB5-E6766100A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45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farming remains the dominant type of farming in the EU. In 2016, nine out of ten agricultural workers in the EU were either the farm owner or one of his/her family members.</a:t>
            </a:r>
          </a:p>
          <a:p>
            <a:r>
              <a:rPr lang="en-US" dirty="0"/>
              <a:t>Since 2011, both intra- and extra-EU migrant agricultural workers have increased rapidly, while the overall </a:t>
            </a:r>
            <a:r>
              <a:rPr lang="en-US" dirty="0" err="1"/>
              <a:t>labour</a:t>
            </a:r>
            <a:r>
              <a:rPr lang="en-US" dirty="0"/>
              <a:t> outflow from the EU agricultural sector was almost entirely due to movement of MS national workers. Between 2011 and 2017, more than 1.3 million national agricultural workers left the sector. This outflow was partially compensated by inflows of both intra- and extra-EU migrant workers.</a:t>
            </a:r>
          </a:p>
          <a:p>
            <a:endParaRPr lang="en-US" dirty="0"/>
          </a:p>
          <a:p>
            <a:r>
              <a:rPr lang="en-US" dirty="0"/>
              <a:t>According to Eurostat, the number of farm mangers decreased among all age groups, with the largest decreases in relative terms among younger ones: down 7.3 % among those farmer managers aged 25-34 years and down 41.0 % among those farm managers younger than 25 years.</a:t>
            </a:r>
          </a:p>
          <a:p>
            <a:endParaRPr lang="en-US" dirty="0"/>
          </a:p>
          <a:p>
            <a:r>
              <a:rPr lang="en-US" dirty="0"/>
              <a:t>Types of Seasonal Workers</a:t>
            </a:r>
          </a:p>
          <a:p>
            <a:endParaRPr lang="en-US" dirty="0"/>
          </a:p>
          <a:p>
            <a:r>
              <a:rPr lang="en-US" dirty="0"/>
              <a:t>Coming from other Member States;</a:t>
            </a:r>
          </a:p>
          <a:p>
            <a:endParaRPr lang="en-US" dirty="0"/>
          </a:p>
          <a:p>
            <a:r>
              <a:rPr lang="en-US" dirty="0"/>
              <a:t>EU Seasonal Workers </a:t>
            </a:r>
          </a:p>
          <a:p>
            <a:r>
              <a:rPr lang="en-US" dirty="0"/>
              <a:t>They have the right to take up employment in another Member State, including seasonal work. </a:t>
            </a:r>
          </a:p>
          <a:p>
            <a:endParaRPr lang="en-US" dirty="0"/>
          </a:p>
          <a:p>
            <a:r>
              <a:rPr lang="en-US" dirty="0"/>
              <a:t>Coming from third countries;</a:t>
            </a:r>
          </a:p>
          <a:p>
            <a:endParaRPr lang="en-US" dirty="0"/>
          </a:p>
          <a:p>
            <a:r>
              <a:rPr lang="en-US" dirty="0"/>
              <a:t>Non-EU Seasonal Workers </a:t>
            </a:r>
          </a:p>
          <a:p>
            <a:r>
              <a:rPr lang="en-US" dirty="0"/>
              <a:t>They usually need to apply for a visa, work permit or a residence permit to stay and work in a Member State.</a:t>
            </a:r>
          </a:p>
          <a:p>
            <a:endParaRPr lang="en-US" dirty="0"/>
          </a:p>
          <a:p>
            <a:r>
              <a:rPr lang="en-US" dirty="0"/>
              <a:t>There are about 10 million dependent farmworkers in the EU, out of which about 4 million are cross border or migrant workers and 6 million </a:t>
            </a:r>
            <a:r>
              <a:rPr lang="en-US"/>
              <a:t>national residents. </a:t>
            </a:r>
            <a:endParaRPr lang="en-US" dirty="0"/>
          </a:p>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5</a:t>
            </a:fld>
            <a:endParaRPr lang="en-GB"/>
          </a:p>
        </p:txBody>
      </p:sp>
    </p:spTree>
    <p:extLst>
      <p:ext uri="{BB962C8B-B14F-4D97-AF65-F5344CB8AC3E}">
        <p14:creationId xmlns:p14="http://schemas.microsoft.com/office/powerpoint/2010/main" val="128123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Eurostat, there were about 4.1 million fewer farms in the EU in 2016 than in 2005, a decrease of 28 %. The vast majority of the decrease in farm numbers concerned farms less than 5 hectares in size; there were 3.5 million fewer farms in this category during the period under consideration. The only category of farms for which an increase in farm numbers was observed was for farms with at least 100 hectares.</a:t>
            </a:r>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6</a:t>
            </a:fld>
            <a:endParaRPr lang="en-GB"/>
          </a:p>
        </p:txBody>
      </p:sp>
    </p:spTree>
    <p:extLst>
      <p:ext uri="{BB962C8B-B14F-4D97-AF65-F5344CB8AC3E}">
        <p14:creationId xmlns:p14="http://schemas.microsoft.com/office/powerpoint/2010/main" val="42568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Eurostat, there were about 4.1 million fewer farms in the EU in 2016 than in 2005, a decrease of 28 %. The vast majority of the decrease in farm numbers concerned farms less than 5 hectares in size; there were 3.5 million fewer farms in this category during the period under consideration. The only category of farms for which an increase in farm numbers was observed was for farms with at least 100 hectares.</a:t>
            </a:r>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7</a:t>
            </a:fld>
            <a:endParaRPr lang="en-GB"/>
          </a:p>
        </p:txBody>
      </p:sp>
    </p:spTree>
    <p:extLst>
      <p:ext uri="{BB962C8B-B14F-4D97-AF65-F5344CB8AC3E}">
        <p14:creationId xmlns:p14="http://schemas.microsoft.com/office/powerpoint/2010/main" val="345853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partnership should develop the means to monitor the progress towards these goals. To this purpose, the specific Key Performance Indicators will include:</a:t>
            </a:r>
          </a:p>
          <a:p>
            <a:endParaRPr lang="en-US" dirty="0"/>
          </a:p>
          <a:p>
            <a:r>
              <a:rPr lang="en-US" dirty="0"/>
              <a:t>Number of stakeholders involved and coverage of the agri-food ecosystem;</a:t>
            </a:r>
          </a:p>
          <a:p>
            <a:r>
              <a:rPr lang="en-US" dirty="0"/>
              <a:t>Coverage of Member States and regions;</a:t>
            </a:r>
          </a:p>
          <a:p>
            <a:r>
              <a:rPr lang="en-US" dirty="0"/>
              <a:t>Number of participants in up-skilling actions in the remit of the partnership;</a:t>
            </a:r>
          </a:p>
          <a:p>
            <a:r>
              <a:rPr lang="en-US" dirty="0"/>
              <a:t>Coverage of data available to the partnership to further monitor the evolution of their commitments;</a:t>
            </a:r>
          </a:p>
          <a:p>
            <a:endParaRPr lang="en-US" dirty="0"/>
          </a:p>
          <a:p>
            <a:r>
              <a:rPr lang="en-US" dirty="0"/>
              <a:t>Stakeholder engagement in sectoral drivers of change, such as:</a:t>
            </a:r>
          </a:p>
          <a:p>
            <a:endParaRPr lang="en-US" dirty="0"/>
          </a:p>
          <a:p>
            <a:r>
              <a:rPr lang="en-US" dirty="0" err="1"/>
              <a:t>Digitalisation</a:t>
            </a:r>
            <a:r>
              <a:rPr lang="en-US" dirty="0"/>
              <a:t>;</a:t>
            </a:r>
          </a:p>
          <a:p>
            <a:r>
              <a:rPr lang="en-US" dirty="0"/>
              <a:t>Circular and bio-based economy;</a:t>
            </a:r>
          </a:p>
          <a:p>
            <a:r>
              <a:rPr lang="en-US" dirty="0"/>
              <a:t>Sustainability;</a:t>
            </a:r>
          </a:p>
          <a:p>
            <a:r>
              <a:rPr lang="en-US" dirty="0"/>
              <a:t>Generation renewal;</a:t>
            </a:r>
          </a:p>
          <a:p>
            <a:r>
              <a:rPr lang="en-US" dirty="0"/>
              <a:t>Life-long learning schemes;</a:t>
            </a:r>
          </a:p>
          <a:p>
            <a:r>
              <a:rPr lang="en-US" dirty="0"/>
              <a:t>Institutional cooperation at national and transnational level;</a:t>
            </a:r>
          </a:p>
          <a:p>
            <a:r>
              <a:rPr lang="en-US" dirty="0"/>
              <a:t>Curricula development for sub-sectorial needs.</a:t>
            </a:r>
          </a:p>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8</a:t>
            </a:fld>
            <a:endParaRPr lang="en-GB"/>
          </a:p>
        </p:txBody>
      </p:sp>
    </p:spTree>
    <p:extLst>
      <p:ext uri="{BB962C8B-B14F-4D97-AF65-F5344CB8AC3E}">
        <p14:creationId xmlns:p14="http://schemas.microsoft.com/office/powerpoint/2010/main" val="64820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9</a:t>
            </a:fld>
            <a:endParaRPr lang="en-GB"/>
          </a:p>
        </p:txBody>
      </p:sp>
    </p:spTree>
    <p:extLst>
      <p:ext uri="{BB962C8B-B14F-4D97-AF65-F5344CB8AC3E}">
        <p14:creationId xmlns:p14="http://schemas.microsoft.com/office/powerpoint/2010/main" val="398991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DE9CA1-02E9-4ECE-8274-F3BE3F3CA28A}" type="slidenum">
              <a:rPr lang="en-GB" smtClean="0"/>
              <a:t>10</a:t>
            </a:fld>
            <a:endParaRPr lang="en-GB"/>
          </a:p>
        </p:txBody>
      </p:sp>
    </p:spTree>
    <p:extLst>
      <p:ext uri="{BB962C8B-B14F-4D97-AF65-F5344CB8AC3E}">
        <p14:creationId xmlns:p14="http://schemas.microsoft.com/office/powerpoint/2010/main" val="322766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4CC1FF5E-0015-43B6-AE76-FC44FEA4E5EF}" type="datetimeFigureOut">
              <a:rPr lang="fr-BE" smtClean="0"/>
              <a:t>24-05-22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273826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4CC1FF5E-0015-43B6-AE76-FC44FEA4E5EF}" type="datetimeFigureOut">
              <a:rPr lang="fr-BE" smtClean="0"/>
              <a:t>24-05-22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387099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4CC1FF5E-0015-43B6-AE76-FC44FEA4E5EF}" type="datetimeFigureOut">
              <a:rPr lang="fr-BE" smtClean="0"/>
              <a:t>24-05-22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34664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4CC1FF5E-0015-43B6-AE76-FC44FEA4E5EF}" type="datetimeFigureOut">
              <a:rPr lang="fr-BE" smtClean="0"/>
              <a:t>24-05-22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72429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C1FF5E-0015-43B6-AE76-FC44FEA4E5EF}" type="datetimeFigureOut">
              <a:rPr lang="fr-BE" smtClean="0"/>
              <a:t>24-05-22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181756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4CC1FF5E-0015-43B6-AE76-FC44FEA4E5EF}" type="datetimeFigureOut">
              <a:rPr lang="fr-BE" smtClean="0"/>
              <a:t>24-05-22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378310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4CC1FF5E-0015-43B6-AE76-FC44FEA4E5EF}" type="datetimeFigureOut">
              <a:rPr lang="fr-BE" smtClean="0"/>
              <a:t>24-05-22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237599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4CC1FF5E-0015-43B6-AE76-FC44FEA4E5EF}" type="datetimeFigureOut">
              <a:rPr lang="fr-BE" smtClean="0"/>
              <a:t>24-05-22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35631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1FF5E-0015-43B6-AE76-FC44FEA4E5EF}" type="datetimeFigureOut">
              <a:rPr lang="fr-BE" smtClean="0"/>
              <a:t>24-05-22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164286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1FF5E-0015-43B6-AE76-FC44FEA4E5EF}" type="datetimeFigureOut">
              <a:rPr lang="fr-BE" smtClean="0"/>
              <a:t>24-05-22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318080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C1FF5E-0015-43B6-AE76-FC44FEA4E5EF}" type="datetimeFigureOut">
              <a:rPr lang="fr-BE" smtClean="0"/>
              <a:t>24-05-22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145444C-2964-4B68-B6ED-F31C5D5CFCF8}" type="slidenum">
              <a:rPr lang="fr-BE" smtClean="0"/>
              <a:t>‹#›</a:t>
            </a:fld>
            <a:endParaRPr lang="fr-BE"/>
          </a:p>
        </p:txBody>
      </p:sp>
    </p:spTree>
    <p:extLst>
      <p:ext uri="{BB962C8B-B14F-4D97-AF65-F5344CB8AC3E}">
        <p14:creationId xmlns:p14="http://schemas.microsoft.com/office/powerpoint/2010/main" val="103466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1FF5E-0015-43B6-AE76-FC44FEA4E5EF}" type="datetimeFigureOut">
              <a:rPr lang="fr-BE" smtClean="0"/>
              <a:t>24-05-22</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444C-2964-4B68-B6ED-F31C5D5CFCF8}" type="slidenum">
              <a:rPr lang="fr-BE" smtClean="0"/>
              <a:t>‹#›</a:t>
            </a:fld>
            <a:endParaRPr lang="fr-BE"/>
          </a:p>
        </p:txBody>
      </p:sp>
    </p:spTree>
    <p:extLst>
      <p:ext uri="{BB962C8B-B14F-4D97-AF65-F5344CB8AC3E}">
        <p14:creationId xmlns:p14="http://schemas.microsoft.com/office/powerpoint/2010/main" val="322435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jpe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jpeg"/><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image" Target="../media/image34.jpe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jp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jpeg"/><Relationship Id="rId27" Type="http://schemas.openxmlformats.org/officeDocument/2006/relationships/image" Target="../media/image41.png"/><Relationship Id="rId30" Type="http://schemas.openxmlformats.org/officeDocument/2006/relationships/image" Target="../media/image44.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anuel.delgado@copa-cogeca.eu"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246" y="1696133"/>
            <a:ext cx="2371390" cy="1304564"/>
          </a:xfrm>
          <a:prstGeom prst="rect">
            <a:avLst/>
          </a:prstGeom>
        </p:spPr>
      </p:pic>
      <p:pic>
        <p:nvPicPr>
          <p:cNvPr id="6" name="Picture 5"/>
          <p:cNvPicPr>
            <a:picLocks noChangeAspect="1"/>
          </p:cNvPicPr>
          <p:nvPr/>
        </p:nvPicPr>
        <p:blipFill>
          <a:blip r:embed="rId3"/>
          <a:stretch>
            <a:fillRect/>
          </a:stretch>
        </p:blipFill>
        <p:spPr>
          <a:xfrm>
            <a:off x="5378702" y="0"/>
            <a:ext cx="10287000" cy="6858000"/>
          </a:xfrm>
          <a:prstGeom prst="rect">
            <a:avLst/>
          </a:prstGeom>
        </p:spPr>
      </p:pic>
      <p:sp>
        <p:nvSpPr>
          <p:cNvPr id="7" name="TextBox 6"/>
          <p:cNvSpPr txBox="1"/>
          <p:nvPr/>
        </p:nvSpPr>
        <p:spPr>
          <a:xfrm>
            <a:off x="734316" y="3715098"/>
            <a:ext cx="3836125" cy="1015663"/>
          </a:xfrm>
          <a:prstGeom prst="rect">
            <a:avLst/>
          </a:prstGeom>
          <a:noFill/>
        </p:spPr>
        <p:txBody>
          <a:bodyPr wrap="square" rtlCol="0">
            <a:spAutoFit/>
          </a:bodyPr>
          <a:lstStyle/>
          <a:p>
            <a:r>
              <a:rPr lang="en-US" sz="3000" dirty="0">
                <a:solidFill>
                  <a:srgbClr val="5B5B5B"/>
                </a:solidFill>
                <a:latin typeface="Georgia" panose="02040502050405020303" pitchFamily="18" charset="0"/>
              </a:rPr>
              <a:t>Pact for Skills in the </a:t>
            </a:r>
            <a:r>
              <a:rPr lang="en-US" sz="3000" dirty="0">
                <a:solidFill>
                  <a:srgbClr val="5F6F30"/>
                </a:solidFill>
                <a:latin typeface="Georgia" panose="02040502050405020303" pitchFamily="18" charset="0"/>
              </a:rPr>
              <a:t>Agri-food</a:t>
            </a:r>
            <a:r>
              <a:rPr lang="en-US" sz="3000" dirty="0">
                <a:solidFill>
                  <a:srgbClr val="5B5B5B"/>
                </a:solidFill>
                <a:latin typeface="Georgia" panose="02040502050405020303" pitchFamily="18" charset="0"/>
              </a:rPr>
              <a:t> Ecosystem</a:t>
            </a:r>
            <a:endParaRPr lang="fr-BE" sz="3000" dirty="0">
              <a:solidFill>
                <a:srgbClr val="5B5B5B"/>
              </a:solidFill>
              <a:latin typeface="Georgia" panose="02040502050405020303" pitchFamily="18" charset="0"/>
            </a:endParaRPr>
          </a:p>
        </p:txBody>
      </p:sp>
      <p:sp>
        <p:nvSpPr>
          <p:cNvPr id="8" name="TextBox 7"/>
          <p:cNvSpPr txBox="1"/>
          <p:nvPr/>
        </p:nvSpPr>
        <p:spPr>
          <a:xfrm>
            <a:off x="442912" y="5445162"/>
            <a:ext cx="4252378" cy="523220"/>
          </a:xfrm>
          <a:prstGeom prst="rect">
            <a:avLst/>
          </a:prstGeom>
          <a:noFill/>
        </p:spPr>
        <p:txBody>
          <a:bodyPr wrap="square" rtlCol="0">
            <a:spAutoFit/>
          </a:bodyPr>
          <a:lstStyle/>
          <a:p>
            <a:r>
              <a:rPr lang="en-US" sz="1400" i="1" dirty="0">
                <a:solidFill>
                  <a:srgbClr val="5B5B5B"/>
                </a:solidFill>
                <a:latin typeface="Georgia" panose="02040502050405020303" pitchFamily="18" charset="0"/>
              </a:rPr>
              <a:t>FIELDS 5th Project Meeting</a:t>
            </a:r>
          </a:p>
          <a:p>
            <a:r>
              <a:rPr lang="en-US" sz="1400" dirty="0">
                <a:solidFill>
                  <a:schemeClr val="accent2"/>
                </a:solidFill>
                <a:latin typeface="Georgia" panose="02040502050405020303" pitchFamily="18" charset="0"/>
              </a:rPr>
              <a:t>Monday 30 May 2022</a:t>
            </a:r>
            <a:endParaRPr lang="fr-BE" sz="1000" dirty="0">
              <a:solidFill>
                <a:schemeClr val="accent2"/>
              </a:solidFill>
              <a:latin typeface="Georgia" panose="02040502050405020303" pitchFamily="18" charset="0"/>
            </a:endParaRPr>
          </a:p>
        </p:txBody>
      </p:sp>
      <p:pic>
        <p:nvPicPr>
          <p:cNvPr id="3" name="Picture 2" descr="A picture containing text, clipart&#10;&#10;Description automatically generated">
            <a:extLst>
              <a:ext uri="{FF2B5EF4-FFF2-40B4-BE49-F238E27FC236}">
                <a16:creationId xmlns:a16="http://schemas.microsoft.com/office/drawing/2014/main" id="{F14DA9DA-1BDA-4B58-AF1E-CEB64A7E3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 y="478186"/>
            <a:ext cx="4468523" cy="1114864"/>
          </a:xfrm>
          <a:prstGeom prst="rect">
            <a:avLst/>
          </a:prstGeom>
        </p:spPr>
      </p:pic>
      <p:pic>
        <p:nvPicPr>
          <p:cNvPr id="1026" name="Picture 2" descr="See the source image">
            <a:extLst>
              <a:ext uri="{FF2B5EF4-FFF2-40B4-BE49-F238E27FC236}">
                <a16:creationId xmlns:a16="http://schemas.microsoft.com/office/drawing/2014/main" id="{FEF40C55-C82B-43EF-99EF-24FA35EE7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379" y="1696133"/>
            <a:ext cx="2726323" cy="168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5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AAF51C9E-F939-4531-8038-03B8B833E1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0673" y="3329862"/>
            <a:ext cx="1539012" cy="9260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Picture 30">
            <a:extLst>
              <a:ext uri="{FF2B5EF4-FFF2-40B4-BE49-F238E27FC236}">
                <a16:creationId xmlns:a16="http://schemas.microsoft.com/office/drawing/2014/main" id="{909F6A51-4DA8-4787-8372-C04E38C5576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8258" y="4489311"/>
            <a:ext cx="1195967" cy="830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BD395EC6-9A1B-4D8A-9254-A7D36E7F7E6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4443" t="-10667" r="-3555" b="-18224"/>
          <a:stretch>
            <a:fillRect/>
          </a:stretch>
        </p:blipFill>
        <p:spPr bwMode="auto">
          <a:xfrm>
            <a:off x="1700382" y="1270769"/>
            <a:ext cx="2268292" cy="134954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3" descr="Imagen que contiene Logotipo&#10;&#10;Descripción generada automáticamente">
            <a:extLst>
              <a:ext uri="{FF2B5EF4-FFF2-40B4-BE49-F238E27FC236}">
                <a16:creationId xmlns:a16="http://schemas.microsoft.com/office/drawing/2014/main" id="{C4547872-223E-4056-AE92-FEDF53FE8F6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b="-19325"/>
          <a:stretch>
            <a:fillRect/>
          </a:stretch>
        </p:blipFill>
        <p:spPr bwMode="auto">
          <a:xfrm>
            <a:off x="3970364" y="1518253"/>
            <a:ext cx="1382769" cy="9071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4A406D6E-42B5-43B7-BBDD-1DF0F5A186B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l="-8333" t="-20000" r="-5556" b="-11427"/>
          <a:stretch>
            <a:fillRect/>
          </a:stretch>
        </p:blipFill>
        <p:spPr bwMode="auto">
          <a:xfrm>
            <a:off x="5335734" y="1296095"/>
            <a:ext cx="2060140" cy="11509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a:extLst>
              <a:ext uri="{FF2B5EF4-FFF2-40B4-BE49-F238E27FC236}">
                <a16:creationId xmlns:a16="http://schemas.microsoft.com/office/drawing/2014/main" id="{B36C94F4-6D67-4230-AC85-2A587A6B6B5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96512" y="1348083"/>
            <a:ext cx="1016011" cy="10160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a:extLst>
              <a:ext uri="{FF2B5EF4-FFF2-40B4-BE49-F238E27FC236}">
                <a16:creationId xmlns:a16="http://schemas.microsoft.com/office/drawing/2014/main" id="{5F448DE6-2768-432B-80FC-60A140CB234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97124" y="2383099"/>
            <a:ext cx="1112263" cy="9814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AFD6BE26-CCC7-451D-ACC3-32A61F44A28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13780" y="2209305"/>
            <a:ext cx="1112263" cy="12922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B55E43F-C156-47F9-91B8-5FB67C2B4F0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l="-5679" t="19469" r="-2841" b="19469"/>
          <a:stretch>
            <a:fillRect/>
          </a:stretch>
        </p:blipFill>
        <p:spPr bwMode="auto">
          <a:xfrm>
            <a:off x="8414213" y="1366349"/>
            <a:ext cx="1780830" cy="10160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A picture containing icon&#10;&#10;Description automatically generated">
            <a:extLst>
              <a:ext uri="{FF2B5EF4-FFF2-40B4-BE49-F238E27FC236}">
                <a16:creationId xmlns:a16="http://schemas.microsoft.com/office/drawing/2014/main" id="{7B99BB4B-072A-4213-9C63-AD6AE8D2636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195043" y="1361644"/>
            <a:ext cx="1044129" cy="10441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8181A5DA-2B43-4DD8-8FAC-0A724168DF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185586" y="3512280"/>
            <a:ext cx="1665362" cy="9102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79089FDE-2CA0-45AB-94D3-2D00D4001EE0}"/>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687292" y="3221000"/>
            <a:ext cx="1776584" cy="12978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a:extLst>
              <a:ext uri="{FF2B5EF4-FFF2-40B4-BE49-F238E27FC236}">
                <a16:creationId xmlns:a16="http://schemas.microsoft.com/office/drawing/2014/main" id="{F25D09E5-9B07-4011-9462-03CC5587A3B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t="-2" b="-51320"/>
          <a:stretch>
            <a:fillRect/>
          </a:stretch>
        </p:blipFill>
        <p:spPr bwMode="auto">
          <a:xfrm>
            <a:off x="6482292" y="3633460"/>
            <a:ext cx="1458406" cy="774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a:extLst>
              <a:ext uri="{FF2B5EF4-FFF2-40B4-BE49-F238E27FC236}">
                <a16:creationId xmlns:a16="http://schemas.microsoft.com/office/drawing/2014/main" id="{50C0FBA9-69DB-4002-9839-CF48A5D0418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b="-47305"/>
          <a:stretch>
            <a:fillRect/>
          </a:stretch>
        </p:blipFill>
        <p:spPr bwMode="auto">
          <a:xfrm>
            <a:off x="9749991" y="3628301"/>
            <a:ext cx="1555882" cy="7385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B2539FF9-F18A-438E-8BD1-4708DA33D4AD}"/>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972737" y="3666374"/>
            <a:ext cx="1745215" cy="710458"/>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1">
            <a:extLst>
              <a:ext uri="{FF2B5EF4-FFF2-40B4-BE49-F238E27FC236}">
                <a16:creationId xmlns:a16="http://schemas.microsoft.com/office/drawing/2014/main" id="{6FEEA174-2DDA-43E9-81AA-BF8614400B0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b="-6306"/>
          <a:stretch>
            <a:fillRect/>
          </a:stretch>
        </p:blipFill>
        <p:spPr bwMode="auto">
          <a:xfrm>
            <a:off x="3398826" y="4330167"/>
            <a:ext cx="1136645" cy="12070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a:extLst>
              <a:ext uri="{FF2B5EF4-FFF2-40B4-BE49-F238E27FC236}">
                <a16:creationId xmlns:a16="http://schemas.microsoft.com/office/drawing/2014/main" id="{9C996AA2-E784-4324-BE86-2DE511912A4B}"/>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l="-10951"/>
          <a:stretch>
            <a:fillRect/>
          </a:stretch>
        </p:blipFill>
        <p:spPr bwMode="auto">
          <a:xfrm>
            <a:off x="4449751" y="4338754"/>
            <a:ext cx="1439661" cy="11434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3">
            <a:extLst>
              <a:ext uri="{FF2B5EF4-FFF2-40B4-BE49-F238E27FC236}">
                <a16:creationId xmlns:a16="http://schemas.microsoft.com/office/drawing/2014/main" id="{F0AB5B55-9780-4944-ADFE-633A8F1BBCE4}"/>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b="-20866"/>
          <a:stretch>
            <a:fillRect/>
          </a:stretch>
        </p:blipFill>
        <p:spPr bwMode="auto">
          <a:xfrm>
            <a:off x="5805121" y="4420475"/>
            <a:ext cx="1214713" cy="109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7">
            <a:extLst>
              <a:ext uri="{FF2B5EF4-FFF2-40B4-BE49-F238E27FC236}">
                <a16:creationId xmlns:a16="http://schemas.microsoft.com/office/drawing/2014/main" id="{E8EEDA95-D417-41BE-91EE-AA2EEB05A72B}"/>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b="-25350"/>
          <a:stretch>
            <a:fillRect/>
          </a:stretch>
        </p:blipFill>
        <p:spPr bwMode="auto">
          <a:xfrm>
            <a:off x="9773177" y="4327720"/>
            <a:ext cx="1426973" cy="9506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a:extLst>
              <a:ext uri="{FF2B5EF4-FFF2-40B4-BE49-F238E27FC236}">
                <a16:creationId xmlns:a16="http://schemas.microsoft.com/office/drawing/2014/main" id="{714E8CBA-57AC-46D2-9D01-80FEC9BE23C8}"/>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8459450" y="4613747"/>
            <a:ext cx="1239462" cy="5206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a:extLst>
              <a:ext uri="{FF2B5EF4-FFF2-40B4-BE49-F238E27FC236}">
                <a16:creationId xmlns:a16="http://schemas.microsoft.com/office/drawing/2014/main" id="{B09726E0-5440-4E79-B1C1-554F6B19F6ED}"/>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509719" y="2351464"/>
            <a:ext cx="1214713" cy="123345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1">
            <a:extLst>
              <a:ext uri="{FF2B5EF4-FFF2-40B4-BE49-F238E27FC236}">
                <a16:creationId xmlns:a16="http://schemas.microsoft.com/office/drawing/2014/main" id="{9F190C68-A468-44EE-AF8F-4D9A0E80E1EE}"/>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5814438" y="2657049"/>
            <a:ext cx="1234328" cy="7816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DC5F46AF-9241-4640-8B59-FA8EC1B1EB4A}"/>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129976" y="2553907"/>
            <a:ext cx="1438889" cy="8844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A picture containing text, clock, gauge, sign&#10;&#10;Description automatically generated">
            <a:extLst>
              <a:ext uri="{FF2B5EF4-FFF2-40B4-BE49-F238E27FC236}">
                <a16:creationId xmlns:a16="http://schemas.microsoft.com/office/drawing/2014/main" id="{704A390A-6E97-48ED-B54D-2507CC60F308}"/>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t="-60229" b="-87651"/>
          <a:stretch>
            <a:fillRect/>
          </a:stretch>
        </p:blipFill>
        <p:spPr bwMode="auto">
          <a:xfrm>
            <a:off x="9803052" y="2594324"/>
            <a:ext cx="1465904" cy="8454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A picture containing text&#10;&#10;Description automatically generated">
            <a:extLst>
              <a:ext uri="{FF2B5EF4-FFF2-40B4-BE49-F238E27FC236}">
                <a16:creationId xmlns:a16="http://schemas.microsoft.com/office/drawing/2014/main" id="{03A73517-BFFC-4611-B653-213E8201A394}"/>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t="-2" b="-40065"/>
          <a:stretch>
            <a:fillRect/>
          </a:stretch>
        </p:blipFill>
        <p:spPr bwMode="auto">
          <a:xfrm>
            <a:off x="7116588" y="5482234"/>
            <a:ext cx="1712297" cy="931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Logo&#10;&#10;Description automatically generated">
            <a:extLst>
              <a:ext uri="{FF2B5EF4-FFF2-40B4-BE49-F238E27FC236}">
                <a16:creationId xmlns:a16="http://schemas.microsoft.com/office/drawing/2014/main" id="{BEC764FE-2110-4854-8D3C-3F73D96B93D3}"/>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813204" y="5111819"/>
            <a:ext cx="1195968" cy="10703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8" descr="Text&#10;&#10;Description automatically generated">
            <a:extLst>
              <a:ext uri="{FF2B5EF4-FFF2-40B4-BE49-F238E27FC236}">
                <a16:creationId xmlns:a16="http://schemas.microsoft.com/office/drawing/2014/main" id="{35E4EED5-13E7-48C3-BAD5-AEF58C8A3925}"/>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b="-52760"/>
          <a:stretch>
            <a:fillRect/>
          </a:stretch>
        </p:blipFill>
        <p:spPr bwMode="auto">
          <a:xfrm>
            <a:off x="4934799" y="5561905"/>
            <a:ext cx="2322401" cy="10475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a:extLst>
              <a:ext uri="{FF2B5EF4-FFF2-40B4-BE49-F238E27FC236}">
                <a16:creationId xmlns:a16="http://schemas.microsoft.com/office/drawing/2014/main" id="{F5877310-E508-4B64-A7AE-3743B1B91BF7}"/>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9866284" y="5117071"/>
            <a:ext cx="1426972" cy="10425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Logo&#10;&#10;Description automatically generated">
            <a:extLst>
              <a:ext uri="{FF2B5EF4-FFF2-40B4-BE49-F238E27FC236}">
                <a16:creationId xmlns:a16="http://schemas.microsoft.com/office/drawing/2014/main" id="{0B48E6F4-EA0A-40E8-BEB2-BBB77A17E6C7}"/>
              </a:ext>
            </a:extLst>
          </p:cNvPr>
          <p:cNvPicPr>
            <a:picLocks noChangeAspect="1"/>
          </p:cNvPicPr>
          <p:nvPr/>
        </p:nvPicPr>
        <p:blipFill>
          <a:blip r:embed="rId31"/>
          <a:stretch>
            <a:fillRect/>
          </a:stretch>
        </p:blipFill>
        <p:spPr>
          <a:xfrm>
            <a:off x="4050444" y="2817924"/>
            <a:ext cx="1611647" cy="371860"/>
          </a:xfrm>
          <a:prstGeom prst="rect">
            <a:avLst/>
          </a:prstGeom>
        </p:spPr>
      </p:pic>
      <p:sp>
        <p:nvSpPr>
          <p:cNvPr id="39" name="TextBox 38">
            <a:extLst>
              <a:ext uri="{FF2B5EF4-FFF2-40B4-BE49-F238E27FC236}">
                <a16:creationId xmlns:a16="http://schemas.microsoft.com/office/drawing/2014/main" id="{D3742BCE-60AC-4238-BF6B-58AB79A04B47}"/>
              </a:ext>
            </a:extLst>
          </p:cNvPr>
          <p:cNvSpPr txBox="1"/>
          <p:nvPr/>
        </p:nvSpPr>
        <p:spPr>
          <a:xfrm>
            <a:off x="3630676" y="470448"/>
            <a:ext cx="63784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76F27"/>
                </a:solidFill>
                <a:effectLst/>
                <a:uLnTx/>
                <a:uFillTx/>
                <a:latin typeface="Georgia" panose="02040502050405020303" pitchFamily="18" charset="0"/>
                <a:ea typeface="+mn-ea"/>
                <a:cs typeface="+mn-cs"/>
              </a:rPr>
              <a:t>Signatories</a:t>
            </a:r>
          </a:p>
        </p:txBody>
      </p:sp>
      <p:pic>
        <p:nvPicPr>
          <p:cNvPr id="2050" name="Picture 2" descr="See the source image">
            <a:extLst>
              <a:ext uri="{FF2B5EF4-FFF2-40B4-BE49-F238E27FC236}">
                <a16:creationId xmlns:a16="http://schemas.microsoft.com/office/drawing/2014/main" id="{2D9CAF2E-84BA-41EC-9A1F-D7A45E93B53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95392" y="5624815"/>
            <a:ext cx="1905706" cy="6930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5A8ED8F9-1DA0-4023-966C-96373E3A807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98847" y="4322117"/>
            <a:ext cx="1136645" cy="113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7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038" y="598281"/>
            <a:ext cx="3663031" cy="646331"/>
          </a:xfrm>
          <a:prstGeom prst="rect">
            <a:avLst/>
          </a:prstGeom>
        </p:spPr>
        <p:txBody>
          <a:bodyPr wrap="square">
            <a:spAutoFit/>
          </a:bodyPr>
          <a:lstStyle/>
          <a:p>
            <a:pPr algn="ctr"/>
            <a:r>
              <a:rPr lang="en-GB" sz="3600" dirty="0">
                <a:solidFill>
                  <a:srgbClr val="C76F27"/>
                </a:solidFill>
                <a:latin typeface="Georgia" panose="02040502050405020303" pitchFamily="18" charset="0"/>
                <a:ea typeface="Calibri" panose="020F0502020204030204" pitchFamily="34" charset="0"/>
                <a:cs typeface="Times New Roman" panose="02020603050405020304" pitchFamily="18" charset="0"/>
              </a:rPr>
              <a:t>Next Steps</a:t>
            </a:r>
            <a:endParaRPr lang="fr-BE" sz="2000" dirty="0">
              <a:solidFill>
                <a:srgbClr val="5B5B5B"/>
              </a:solidFill>
              <a:latin typeface="Georgia" panose="02040502050405020303" pitchFamily="18" charset="0"/>
            </a:endParaRPr>
          </a:p>
        </p:txBody>
      </p:sp>
      <p:sp>
        <p:nvSpPr>
          <p:cNvPr id="6" name="Rectangle 5"/>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9" name="Diagram 8">
            <a:extLst>
              <a:ext uri="{FF2B5EF4-FFF2-40B4-BE49-F238E27FC236}">
                <a16:creationId xmlns:a16="http://schemas.microsoft.com/office/drawing/2014/main" id="{6F8528F2-8B64-4754-B7E7-48C13438C03B}"/>
              </a:ext>
            </a:extLst>
          </p:cNvPr>
          <p:cNvGraphicFramePr/>
          <p:nvPr>
            <p:extLst>
              <p:ext uri="{D42A27DB-BD31-4B8C-83A1-F6EECF244321}">
                <p14:modId xmlns:p14="http://schemas.microsoft.com/office/powerpoint/2010/main" val="1629917833"/>
              </p:ext>
            </p:extLst>
          </p:nvPr>
        </p:nvGraphicFramePr>
        <p:xfrm>
          <a:off x="1098958" y="1045862"/>
          <a:ext cx="10498310" cy="4772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49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2646703" y="3857304"/>
            <a:ext cx="2526654" cy="646331"/>
          </a:xfrm>
          <a:prstGeom prst="rect">
            <a:avLst/>
          </a:prstGeom>
        </p:spPr>
        <p:txBody>
          <a:bodyPr wrap="none">
            <a:spAutoFit/>
          </a:bodyPr>
          <a:lstStyle/>
          <a:p>
            <a:r>
              <a:rPr lang="en-US" sz="3600" dirty="0">
                <a:solidFill>
                  <a:srgbClr val="5F6F30"/>
                </a:solidFill>
                <a:latin typeface="Georgia" panose="02040502050405020303" pitchFamily="18" charset="0"/>
              </a:rPr>
              <a:t>Thank </a:t>
            </a:r>
            <a:r>
              <a:rPr lang="en-US" sz="3600" i="1" dirty="0">
                <a:solidFill>
                  <a:srgbClr val="5F6F30"/>
                </a:solidFill>
                <a:latin typeface="Georgia" panose="02040502050405020303" pitchFamily="18" charset="0"/>
              </a:rPr>
              <a:t>you</a:t>
            </a:r>
            <a:r>
              <a:rPr lang="en-US" sz="3600" dirty="0">
                <a:solidFill>
                  <a:srgbClr val="5F6F30"/>
                </a:solidFill>
                <a:latin typeface="Georgia" panose="02040502050405020303" pitchFamily="18" charset="0"/>
              </a:rPr>
              <a:t>!</a:t>
            </a:r>
          </a:p>
        </p:txBody>
      </p:sp>
      <p:sp>
        <p:nvSpPr>
          <p:cNvPr id="8" name="Rectangle 7"/>
          <p:cNvSpPr/>
          <p:nvPr/>
        </p:nvSpPr>
        <p:spPr>
          <a:xfrm>
            <a:off x="2699657" y="5464336"/>
            <a:ext cx="4556910" cy="938719"/>
          </a:xfrm>
          <a:prstGeom prst="rect">
            <a:avLst/>
          </a:prstGeom>
        </p:spPr>
        <p:txBody>
          <a:bodyPr wrap="square">
            <a:spAutoFit/>
          </a:bodyPr>
          <a:lstStyle/>
          <a:p>
            <a:pPr>
              <a:spcAft>
                <a:spcPts val="600"/>
              </a:spcAft>
            </a:pPr>
            <a:r>
              <a:rPr lang="en-US" sz="1000" b="1" dirty="0">
                <a:solidFill>
                  <a:srgbClr val="C76F27"/>
                </a:solidFill>
                <a:latin typeface="Georgia" panose="02040502050405020303" pitchFamily="18" charset="0"/>
                <a:ea typeface="Calibri" panose="020F0502020204030204" pitchFamily="34" charset="0"/>
                <a:cs typeface="Times New Roman" panose="02020603050405020304" pitchFamily="18" charset="0"/>
              </a:rPr>
              <a:t>Manuel Delgado</a:t>
            </a:r>
            <a:endParaRPr lang="fr-BE" sz="1000" dirty="0">
              <a:solidFill>
                <a:srgbClr val="C76F27"/>
              </a:solidFill>
              <a:latin typeface="Georgia" panose="02040502050405020303" pitchFamily="18" charset="0"/>
              <a:ea typeface="Calibri" panose="020F0502020204030204" pitchFamily="34" charset="0"/>
              <a:cs typeface="Times New Roman" panose="02020603050405020304" pitchFamily="18" charset="0"/>
            </a:endParaRPr>
          </a:p>
          <a:p>
            <a:pPr>
              <a:spcAft>
                <a:spcPts val="600"/>
              </a:spcAft>
            </a:pPr>
            <a:r>
              <a:rPr lang="en-US" sz="1000" b="1" dirty="0">
                <a:solidFill>
                  <a:srgbClr val="5B5B5B"/>
                </a:solidFill>
                <a:latin typeface="Georgia" panose="02040502050405020303" pitchFamily="18" charset="0"/>
                <a:ea typeface="Calibri" panose="020F0502020204030204" pitchFamily="34" charset="0"/>
                <a:cs typeface="Times New Roman" panose="02020603050405020304" pitchFamily="18" charset="0"/>
              </a:rPr>
              <a:t>Senior Policy Advisor </a:t>
            </a:r>
          </a:p>
          <a:p>
            <a:pPr>
              <a:spcAft>
                <a:spcPts val="600"/>
              </a:spcAft>
            </a:pPr>
            <a:r>
              <a:rPr lang="en-US" sz="1000" b="1" dirty="0">
                <a:solidFill>
                  <a:srgbClr val="5B5B5B"/>
                </a:solidFill>
                <a:latin typeface="Georgia" panose="02040502050405020303" pitchFamily="18" charset="0"/>
                <a:ea typeface="Calibri" panose="020F0502020204030204" pitchFamily="34" charset="0"/>
                <a:cs typeface="Times New Roman" panose="02020603050405020304" pitchFamily="18" charset="0"/>
              </a:rPr>
              <a:t>Employment &amp; Social Affairs</a:t>
            </a:r>
            <a:endParaRPr lang="fr-BE" sz="1000" dirty="0">
              <a:solidFill>
                <a:srgbClr val="5B5B5B"/>
              </a:solidFill>
              <a:latin typeface="Georgia" panose="02040502050405020303" pitchFamily="18" charset="0"/>
              <a:ea typeface="Calibri" panose="020F0502020204030204" pitchFamily="34" charset="0"/>
              <a:cs typeface="Times New Roman" panose="02020603050405020304" pitchFamily="18" charset="0"/>
            </a:endParaRPr>
          </a:p>
          <a:p>
            <a:pPr>
              <a:spcAft>
                <a:spcPts val="600"/>
              </a:spcAft>
            </a:pPr>
            <a:r>
              <a:rPr lang="fr-BE" sz="1000" u="sng" dirty="0">
                <a:solidFill>
                  <a:srgbClr val="C76F27"/>
                </a:solidFill>
                <a:latin typeface="Georgia" panose="02040502050405020303" pitchFamily="18" charset="0"/>
                <a:ea typeface="Calibri" panose="020F0502020204030204" pitchFamily="34" charset="0"/>
                <a:cs typeface="Times New Roman" panose="02020603050405020304" pitchFamily="18" charset="0"/>
                <a:hlinkClick r:id="rId2"/>
              </a:rPr>
              <a:t>manuel.delgado@copa-cogeca.eu</a:t>
            </a:r>
            <a:endParaRPr lang="fr-BE" sz="1000" dirty="0">
              <a:solidFill>
                <a:srgbClr val="C76F27"/>
              </a:solidFill>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CB4EF30-7B73-41E1-9810-F7301BBB1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46" y="1696133"/>
            <a:ext cx="2371390" cy="1304564"/>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CC5F950B-90EB-4EDB-8F7F-B2C15A4139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 y="478186"/>
            <a:ext cx="4468523" cy="1114864"/>
          </a:xfrm>
          <a:prstGeom prst="rect">
            <a:avLst/>
          </a:prstGeom>
        </p:spPr>
      </p:pic>
      <p:pic>
        <p:nvPicPr>
          <p:cNvPr id="11" name="Picture 2" descr="See the source image">
            <a:extLst>
              <a:ext uri="{FF2B5EF4-FFF2-40B4-BE49-F238E27FC236}">
                <a16:creationId xmlns:a16="http://schemas.microsoft.com/office/drawing/2014/main" id="{00E10AF7-FDA5-4E18-9BEE-FB9BC71DE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379" y="1696133"/>
            <a:ext cx="2726323" cy="16879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ck and brown cows on brown field during daytime">
            <a:extLst>
              <a:ext uri="{FF2B5EF4-FFF2-40B4-BE49-F238E27FC236}">
                <a16:creationId xmlns:a16="http://schemas.microsoft.com/office/drawing/2014/main" id="{A3743769-C67F-444C-9A33-C1F916E79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4975"/>
            <a:ext cx="10357819" cy="688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176" y="695591"/>
            <a:ext cx="6191011" cy="5509200"/>
          </a:xfrm>
          <a:prstGeom prst="rect">
            <a:avLst/>
          </a:prstGeom>
        </p:spPr>
        <p:txBody>
          <a:bodyPr wrap="square">
            <a:spAutoFit/>
          </a:bodyPr>
          <a:lstStyle/>
          <a:p>
            <a:r>
              <a:rPr lang="en-US" sz="3600" dirty="0">
                <a:solidFill>
                  <a:srgbClr val="C76F27"/>
                </a:solidFill>
                <a:latin typeface="Georgia" panose="02040502050405020303" pitchFamily="18" charset="0"/>
              </a:rPr>
              <a:t>The Agri-food Ecosystem</a:t>
            </a:r>
          </a:p>
          <a:p>
            <a:endParaRPr lang="en-US" sz="3600" dirty="0">
              <a:solidFill>
                <a:srgbClr val="5B5B5B"/>
              </a:solidFill>
              <a:latin typeface="Georgia" panose="02040502050405020303" pitchFamily="18" charset="0"/>
            </a:endParaRPr>
          </a:p>
          <a:p>
            <a:pPr marL="1077913" indent="-361950">
              <a:buBlip>
                <a:blip r:embed="rId3"/>
              </a:buBlip>
            </a:pPr>
            <a:r>
              <a:rPr lang="en-US" sz="2000" dirty="0">
                <a:solidFill>
                  <a:srgbClr val="5B5B5B"/>
                </a:solidFill>
                <a:latin typeface="Georgia" panose="02040502050405020303" pitchFamily="18" charset="0"/>
              </a:rPr>
              <a:t>10 million farms and 22.000 agri-food cooperatives ;</a:t>
            </a:r>
          </a:p>
          <a:p>
            <a:pPr marL="715963"/>
            <a:endParaRPr lang="en-US" sz="2000" dirty="0">
              <a:solidFill>
                <a:schemeClr val="accent2"/>
              </a:solidFill>
              <a:latin typeface="Georgia" panose="02040502050405020303" pitchFamily="18" charset="0"/>
            </a:endParaRPr>
          </a:p>
          <a:p>
            <a:pPr marL="715963" indent="355600"/>
            <a:r>
              <a:rPr lang="en-US" sz="2000" dirty="0">
                <a:solidFill>
                  <a:schemeClr val="accent2"/>
                </a:solidFill>
                <a:latin typeface="Georgia" panose="02040502050405020303" pitchFamily="18" charset="0"/>
              </a:rPr>
              <a:t>20 million professionals</a:t>
            </a:r>
          </a:p>
          <a:p>
            <a:pPr marL="715963" indent="355600"/>
            <a:r>
              <a:rPr lang="en-US" sz="2000" i="1" dirty="0">
                <a:solidFill>
                  <a:srgbClr val="5B5B5B"/>
                </a:solidFill>
                <a:latin typeface="Georgia" panose="02040502050405020303" pitchFamily="18" charset="0"/>
              </a:rPr>
              <a:t>47 % of the total EU land area</a:t>
            </a:r>
          </a:p>
          <a:p>
            <a:pPr marL="715963" indent="355600"/>
            <a:endParaRPr lang="en-US" sz="2000" dirty="0">
              <a:solidFill>
                <a:srgbClr val="5B5B5B"/>
              </a:solidFill>
              <a:latin typeface="Georgia" panose="02040502050405020303" pitchFamily="18" charset="0"/>
            </a:endParaRPr>
          </a:p>
          <a:p>
            <a:pPr marL="715963"/>
            <a:endParaRPr lang="en-US" sz="2000" dirty="0">
              <a:solidFill>
                <a:srgbClr val="5B5B5B"/>
              </a:solidFill>
              <a:latin typeface="Georgia" panose="02040502050405020303" pitchFamily="18" charset="0"/>
            </a:endParaRPr>
          </a:p>
          <a:p>
            <a:pPr marL="1077913" indent="-361950">
              <a:buBlip>
                <a:blip r:embed="rId3"/>
              </a:buBlip>
            </a:pPr>
            <a:r>
              <a:rPr lang="en-US" sz="2000" dirty="0">
                <a:solidFill>
                  <a:srgbClr val="5B5B5B"/>
                </a:solidFill>
                <a:latin typeface="Georgia" panose="02040502050405020303" pitchFamily="18" charset="0"/>
              </a:rPr>
              <a:t>289.000  food processing companies </a:t>
            </a:r>
          </a:p>
          <a:p>
            <a:pPr marL="715963"/>
            <a:endParaRPr lang="en-US" sz="2000" dirty="0">
              <a:solidFill>
                <a:schemeClr val="accent2"/>
              </a:solidFill>
              <a:latin typeface="Georgia" panose="02040502050405020303" pitchFamily="18" charset="0"/>
            </a:endParaRPr>
          </a:p>
          <a:p>
            <a:pPr marL="715963" indent="355600"/>
            <a:r>
              <a:rPr lang="en-US" sz="2000" dirty="0">
                <a:solidFill>
                  <a:schemeClr val="accent2"/>
                </a:solidFill>
                <a:latin typeface="Georgia" panose="02040502050405020303" pitchFamily="18" charset="0"/>
              </a:rPr>
              <a:t>4.5 million professionals</a:t>
            </a:r>
          </a:p>
          <a:p>
            <a:pPr marL="715963" indent="355600"/>
            <a:r>
              <a:rPr lang="en-US" sz="2000" i="1" dirty="0">
                <a:solidFill>
                  <a:srgbClr val="5B5B5B"/>
                </a:solidFill>
                <a:latin typeface="Georgia" panose="02040502050405020303" pitchFamily="18" charset="0"/>
              </a:rPr>
              <a:t>15.1 % of the total manufacturing</a:t>
            </a:r>
          </a:p>
          <a:p>
            <a:pPr marL="715963" indent="355600"/>
            <a:endParaRPr lang="en-US" sz="2000" dirty="0">
              <a:solidFill>
                <a:schemeClr val="accent2"/>
              </a:solidFill>
              <a:latin typeface="Georgia" panose="02040502050405020303" pitchFamily="18" charset="0"/>
            </a:endParaRPr>
          </a:p>
          <a:p>
            <a:pPr marL="715963"/>
            <a:endParaRPr lang="en-US" sz="2000" dirty="0">
              <a:solidFill>
                <a:srgbClr val="5B5B5B"/>
              </a:solidFill>
              <a:latin typeface="Georgia" panose="02040502050405020303" pitchFamily="18" charset="0"/>
            </a:endParaRPr>
          </a:p>
          <a:p>
            <a:pPr marL="1077913" indent="-361950">
              <a:buFont typeface="Wingdings" panose="05000000000000000000" pitchFamily="2" charset="2"/>
              <a:buChar char="§"/>
            </a:pPr>
            <a:endParaRPr lang="en-US" sz="2000" dirty="0">
              <a:solidFill>
                <a:srgbClr val="5B5B5B"/>
              </a:solidFill>
              <a:latin typeface="Georgia" panose="02040502050405020303" pitchFamily="18" charset="0"/>
            </a:endParaRPr>
          </a:p>
        </p:txBody>
      </p:sp>
      <p:sp>
        <p:nvSpPr>
          <p:cNvPr id="7" name="Rectangle 6"/>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04" name="Picture 8" descr="woman in pink long sleeve shirt wearing black sunglasses">
            <a:extLst>
              <a:ext uri="{FF2B5EF4-FFF2-40B4-BE49-F238E27FC236}">
                <a16:creationId xmlns:a16="http://schemas.microsoft.com/office/drawing/2014/main" id="{D32C41C3-F84F-4DCE-AB45-3D532AB81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656" y="-10961"/>
            <a:ext cx="10314725" cy="687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05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A3572-E5C1-40F2-A5A6-0D7A90B8DB01}"/>
              </a:ext>
            </a:extLst>
          </p:cNvPr>
          <p:cNvPicPr>
            <a:picLocks noChangeAspect="1"/>
          </p:cNvPicPr>
          <p:nvPr/>
        </p:nvPicPr>
        <p:blipFill>
          <a:blip r:embed="rId3"/>
          <a:stretch>
            <a:fillRect/>
          </a:stretch>
        </p:blipFill>
        <p:spPr>
          <a:xfrm>
            <a:off x="4852437" y="184641"/>
            <a:ext cx="5085883" cy="5102724"/>
          </a:xfrm>
          <a:prstGeom prst="rect">
            <a:avLst/>
          </a:prstGeom>
        </p:spPr>
      </p:pic>
      <p:pic>
        <p:nvPicPr>
          <p:cNvPr id="7" name="Picture 6"/>
          <p:cNvPicPr>
            <a:picLocks noChangeAspect="1"/>
          </p:cNvPicPr>
          <p:nvPr/>
        </p:nvPicPr>
        <p:blipFill>
          <a:blip r:embed="rId4"/>
          <a:stretch>
            <a:fillRect/>
          </a:stretch>
        </p:blipFill>
        <p:spPr>
          <a:xfrm>
            <a:off x="9279202" y="5818279"/>
            <a:ext cx="1889759" cy="380166"/>
          </a:xfrm>
          <a:prstGeom prst="rect">
            <a:avLst/>
          </a:prstGeom>
        </p:spPr>
      </p:pic>
      <p:sp>
        <p:nvSpPr>
          <p:cNvPr id="8" name="Rectangle 7"/>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03D9A5CE-9320-4C3D-8561-AD49D57B297C}"/>
              </a:ext>
            </a:extLst>
          </p:cNvPr>
          <p:cNvSpPr/>
          <p:nvPr/>
        </p:nvSpPr>
        <p:spPr>
          <a:xfrm>
            <a:off x="2699657" y="5464336"/>
            <a:ext cx="8469304" cy="707886"/>
          </a:xfrm>
          <a:prstGeom prst="rect">
            <a:avLst/>
          </a:prstGeom>
          <a:ln>
            <a:solidFill>
              <a:srgbClr val="C76F27"/>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5B5B"/>
                </a:solidFill>
                <a:effectLst/>
                <a:uLnTx/>
                <a:uFillTx/>
                <a:latin typeface="Georgia" panose="02040502050405020303" pitchFamily="18" charset="0"/>
                <a:ea typeface="+mn-ea"/>
                <a:cs typeface="+mn-cs"/>
              </a:rPr>
              <a:t>CHART I: Employment in agriculture, forestry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5B5B"/>
                </a:solidFill>
                <a:effectLst/>
                <a:uLnTx/>
                <a:uFillTx/>
                <a:latin typeface="Georgia" panose="02040502050405020303" pitchFamily="18" charset="0"/>
                <a:ea typeface="+mn-ea"/>
                <a:cs typeface="+mn-cs"/>
              </a:rPr>
              <a:t>&amp; fishing sectors in EU in 2020 by education level</a:t>
            </a:r>
            <a:endParaRPr kumimoji="0" lang="fr-BE" sz="2000" b="0" i="0" u="none" strike="noStrike" kern="1200" cap="none" spc="0" normalizeH="0" baseline="0" noProof="0" dirty="0">
              <a:ln>
                <a:noFill/>
              </a:ln>
              <a:solidFill>
                <a:srgbClr val="5B5B5B"/>
              </a:solidFill>
              <a:effectLst/>
              <a:uLnTx/>
              <a:uFillTx/>
              <a:latin typeface="Georgia" panose="02040502050405020303" pitchFamily="18" charset="0"/>
              <a:ea typeface="+mn-ea"/>
              <a:cs typeface="+mn-cs"/>
            </a:endParaRPr>
          </a:p>
        </p:txBody>
      </p:sp>
      <p:sp>
        <p:nvSpPr>
          <p:cNvPr id="15" name="CuadroTexto 14">
            <a:extLst>
              <a:ext uri="{FF2B5EF4-FFF2-40B4-BE49-F238E27FC236}">
                <a16:creationId xmlns:a16="http://schemas.microsoft.com/office/drawing/2014/main" id="{5FDA9904-5A1B-4E6A-B95B-E5B5C4B0997A}"/>
              </a:ext>
            </a:extLst>
          </p:cNvPr>
          <p:cNvSpPr txBox="1"/>
          <p:nvPr/>
        </p:nvSpPr>
        <p:spPr>
          <a:xfrm>
            <a:off x="780472" y="1961491"/>
            <a:ext cx="35790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76F27"/>
                </a:solidFill>
                <a:effectLst/>
                <a:uLnTx/>
                <a:uFillTx/>
                <a:latin typeface="Georgia" panose="02040502050405020303" pitchFamily="18" charset="0"/>
                <a:ea typeface="+mn-ea"/>
                <a:cs typeface="+mn-cs"/>
              </a:rPr>
              <a:t>E</a:t>
            </a:r>
            <a:r>
              <a:rPr kumimoji="0" lang="en-US" sz="3600" b="0" i="0" u="none" strike="noStrike" kern="1200" cap="none" spc="0" normalizeH="0" baseline="0" noProof="0" dirty="0" err="1">
                <a:ln>
                  <a:noFill/>
                </a:ln>
                <a:solidFill>
                  <a:srgbClr val="C76F27"/>
                </a:solidFill>
                <a:effectLst/>
                <a:uLnTx/>
                <a:uFillTx/>
                <a:latin typeface="Georgia" panose="02040502050405020303" pitchFamily="18" charset="0"/>
                <a:ea typeface="+mn-ea"/>
                <a:cs typeface="+mn-cs"/>
              </a:rPr>
              <a:t>ducation</a:t>
            </a:r>
            <a:r>
              <a:rPr kumimoji="0" lang="en-US" sz="3600" b="0" i="0" u="none" strike="noStrike" kern="1200" cap="none" spc="0" normalizeH="0" baseline="0" noProof="0" dirty="0">
                <a:ln>
                  <a:noFill/>
                </a:ln>
                <a:solidFill>
                  <a:srgbClr val="C76F27"/>
                </a:solidFill>
                <a:effectLst/>
                <a:uLnTx/>
                <a:uFillTx/>
                <a:latin typeface="Georgia" panose="02040502050405020303" pitchFamily="18" charset="0"/>
                <a:ea typeface="+mn-ea"/>
                <a:cs typeface="+mn-cs"/>
              </a:rPr>
              <a:t> L</a:t>
            </a:r>
            <a:r>
              <a:rPr kumimoji="0" lang="en-US" sz="3600" b="0" i="0" u="none" strike="noStrike" kern="1200" cap="none" spc="0" normalizeH="0" baseline="0" noProof="0" dirty="0" err="1">
                <a:ln>
                  <a:noFill/>
                </a:ln>
                <a:solidFill>
                  <a:srgbClr val="C76F27"/>
                </a:solidFill>
                <a:effectLst/>
                <a:uLnTx/>
                <a:uFillTx/>
                <a:latin typeface="Georgia" panose="02040502050405020303" pitchFamily="18" charset="0"/>
                <a:ea typeface="+mn-ea"/>
                <a:cs typeface="+mn-cs"/>
              </a:rPr>
              <a:t>evel</a:t>
            </a:r>
            <a:endParaRPr kumimoji="0" lang="en-GB" sz="3600" b="0" i="0" u="none" strike="noStrike" kern="1200" cap="none" spc="0" normalizeH="0" baseline="0" noProof="0" dirty="0">
              <a:ln>
                <a:noFill/>
              </a:ln>
              <a:solidFill>
                <a:srgbClr val="C76F2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9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99F82-462D-4FAC-A805-73E7A9CA608A}"/>
              </a:ext>
            </a:extLst>
          </p:cNvPr>
          <p:cNvPicPr>
            <a:picLocks noChangeAspect="1"/>
          </p:cNvPicPr>
          <p:nvPr/>
        </p:nvPicPr>
        <p:blipFill>
          <a:blip r:embed="rId3"/>
          <a:stretch>
            <a:fillRect/>
          </a:stretch>
        </p:blipFill>
        <p:spPr>
          <a:xfrm>
            <a:off x="4202863" y="345272"/>
            <a:ext cx="5219598" cy="5016895"/>
          </a:xfrm>
          <a:prstGeom prst="rect">
            <a:avLst/>
          </a:prstGeom>
        </p:spPr>
      </p:pic>
      <p:pic>
        <p:nvPicPr>
          <p:cNvPr id="6" name="Picture 5"/>
          <p:cNvPicPr>
            <a:picLocks noChangeAspect="1"/>
          </p:cNvPicPr>
          <p:nvPr/>
        </p:nvPicPr>
        <p:blipFill>
          <a:blip r:embed="rId4"/>
          <a:stretch>
            <a:fillRect/>
          </a:stretch>
        </p:blipFill>
        <p:spPr>
          <a:xfrm>
            <a:off x="9422461" y="5853747"/>
            <a:ext cx="1889759" cy="380166"/>
          </a:xfrm>
          <a:prstGeom prst="rect">
            <a:avLst/>
          </a:prstGeom>
        </p:spPr>
      </p:pic>
      <p:sp>
        <p:nvSpPr>
          <p:cNvPr id="7" name="Rectangle 6"/>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2C64F86B-6FB7-442D-A73A-DA85343B0BF4}"/>
              </a:ext>
            </a:extLst>
          </p:cNvPr>
          <p:cNvSpPr/>
          <p:nvPr/>
        </p:nvSpPr>
        <p:spPr>
          <a:xfrm>
            <a:off x="3094763" y="5526027"/>
            <a:ext cx="8217457" cy="707886"/>
          </a:xfrm>
          <a:prstGeom prst="rect">
            <a:avLst/>
          </a:prstGeom>
          <a:ln>
            <a:solidFill>
              <a:srgbClr val="C76F27"/>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5B5B"/>
                </a:solidFill>
                <a:effectLst/>
                <a:uLnTx/>
                <a:uFillTx/>
                <a:latin typeface="Georgia" panose="02040502050405020303" pitchFamily="18" charset="0"/>
                <a:ea typeface="+mn-ea"/>
                <a:cs typeface="+mn-cs"/>
              </a:rPr>
              <a:t>CHART II: Employment in agriculture, forestry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5B5B"/>
                </a:solidFill>
                <a:effectLst/>
                <a:uLnTx/>
                <a:uFillTx/>
                <a:latin typeface="Georgia" panose="02040502050405020303" pitchFamily="18" charset="0"/>
                <a:ea typeface="+mn-ea"/>
                <a:cs typeface="+mn-cs"/>
              </a:rPr>
              <a:t>&amp; fishing sectors in EU in 2020 by age groups</a:t>
            </a:r>
          </a:p>
        </p:txBody>
      </p:sp>
      <p:sp>
        <p:nvSpPr>
          <p:cNvPr id="17" name="CuadroTexto 16">
            <a:extLst>
              <a:ext uri="{FF2B5EF4-FFF2-40B4-BE49-F238E27FC236}">
                <a16:creationId xmlns:a16="http://schemas.microsoft.com/office/drawing/2014/main" id="{8B50D5A9-C805-4D6B-B08C-F390E143EA77}"/>
              </a:ext>
            </a:extLst>
          </p:cNvPr>
          <p:cNvSpPr txBox="1"/>
          <p:nvPr/>
        </p:nvSpPr>
        <p:spPr>
          <a:xfrm>
            <a:off x="780472" y="1961491"/>
            <a:ext cx="35790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76F27"/>
                </a:solidFill>
                <a:effectLst/>
                <a:uLnTx/>
                <a:uFillTx/>
                <a:latin typeface="Georgia" panose="02040502050405020303" pitchFamily="18" charset="0"/>
                <a:ea typeface="+mn-ea"/>
                <a:cs typeface="+mn-cs"/>
              </a:rPr>
              <a:t>Age Groups</a:t>
            </a:r>
            <a:endParaRPr kumimoji="0" lang="en-GB" sz="3600" b="0" i="0" u="none" strike="noStrike" kern="1200" cap="none" spc="0" normalizeH="0" baseline="0" noProof="0" dirty="0">
              <a:ln>
                <a:noFill/>
              </a:ln>
              <a:solidFill>
                <a:srgbClr val="C76F2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9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9176" y="695591"/>
            <a:ext cx="6544079" cy="4585871"/>
          </a:xfrm>
          <a:prstGeom prst="rect">
            <a:avLst/>
          </a:prstGeom>
        </p:spPr>
        <p:txBody>
          <a:bodyPr wrap="square">
            <a:spAutoFit/>
          </a:bodyPr>
          <a:lstStyle/>
          <a:p>
            <a:r>
              <a:rPr lang="en-US" sz="3600" dirty="0">
                <a:solidFill>
                  <a:srgbClr val="C76F27"/>
                </a:solidFill>
                <a:latin typeface="Georgia" panose="02040502050405020303" pitchFamily="18" charset="0"/>
              </a:rPr>
              <a:t>Workforce Typology</a:t>
            </a:r>
          </a:p>
          <a:p>
            <a:endParaRPr lang="en-US" sz="3600" dirty="0">
              <a:solidFill>
                <a:srgbClr val="5B5B5B"/>
              </a:solidFill>
              <a:latin typeface="Georgia" panose="02040502050405020303" pitchFamily="18" charset="0"/>
            </a:endParaRPr>
          </a:p>
          <a:p>
            <a:pPr marL="1077913" indent="-361950">
              <a:buBlip>
                <a:blip r:embed="rId3"/>
              </a:buBlip>
            </a:pPr>
            <a:r>
              <a:rPr lang="en-US" sz="2000" dirty="0">
                <a:solidFill>
                  <a:srgbClr val="5B5B5B"/>
                </a:solidFill>
                <a:latin typeface="Georgia" panose="02040502050405020303" pitchFamily="18" charset="0"/>
              </a:rPr>
              <a:t>Family </a:t>
            </a:r>
            <a:r>
              <a:rPr lang="en-US" sz="2000" dirty="0" err="1">
                <a:solidFill>
                  <a:srgbClr val="5B5B5B"/>
                </a:solidFill>
                <a:latin typeface="Georgia" panose="02040502050405020303" pitchFamily="18" charset="0"/>
              </a:rPr>
              <a:t>labour</a:t>
            </a:r>
            <a:r>
              <a:rPr lang="en-US" sz="2000" dirty="0">
                <a:solidFill>
                  <a:srgbClr val="5B5B5B"/>
                </a:solidFill>
                <a:latin typeface="Georgia" panose="02040502050405020303" pitchFamily="18" charset="0"/>
              </a:rPr>
              <a:t>;</a:t>
            </a:r>
          </a:p>
          <a:p>
            <a:pPr marL="1077913" indent="-361950">
              <a:buBlip>
                <a:blip r:embed="rId3"/>
              </a:buBlip>
            </a:pPr>
            <a:endParaRPr lang="en-US" sz="2000" dirty="0">
              <a:solidFill>
                <a:srgbClr val="5B5B5B"/>
              </a:solidFill>
              <a:latin typeface="Georgia" panose="02040502050405020303" pitchFamily="18" charset="0"/>
            </a:endParaRPr>
          </a:p>
          <a:p>
            <a:pPr marL="1077913" indent="-361950">
              <a:buBlip>
                <a:blip r:embed="rId3"/>
              </a:buBlip>
            </a:pPr>
            <a:endParaRPr lang="en-US" sz="2000" dirty="0">
              <a:solidFill>
                <a:srgbClr val="5B5B5B"/>
              </a:solidFill>
              <a:latin typeface="Georgia" panose="02040502050405020303" pitchFamily="18" charset="0"/>
            </a:endParaRPr>
          </a:p>
          <a:p>
            <a:pPr marL="1077913" indent="-361950">
              <a:buBlip>
                <a:blip r:embed="rId3"/>
              </a:buBlip>
            </a:pPr>
            <a:r>
              <a:rPr lang="en-US" sz="2000" dirty="0">
                <a:solidFill>
                  <a:srgbClr val="5B5B5B"/>
                </a:solidFill>
                <a:latin typeface="Georgia" panose="02040502050405020303" pitchFamily="18" charset="0"/>
              </a:rPr>
              <a:t>Non-family </a:t>
            </a:r>
            <a:r>
              <a:rPr lang="en-US" sz="2000" dirty="0" err="1">
                <a:solidFill>
                  <a:srgbClr val="5B5B5B"/>
                </a:solidFill>
                <a:latin typeface="Georgia" panose="02040502050405020303" pitchFamily="18" charset="0"/>
              </a:rPr>
              <a:t>labour</a:t>
            </a:r>
            <a:r>
              <a:rPr lang="en-US" sz="2000" dirty="0">
                <a:solidFill>
                  <a:srgbClr val="5B5B5B"/>
                </a:solidFill>
                <a:latin typeface="Georgia" panose="02040502050405020303" pitchFamily="18" charset="0"/>
              </a:rPr>
              <a:t>; </a:t>
            </a:r>
          </a:p>
          <a:p>
            <a:pPr marL="1077913" indent="-361950">
              <a:buFont typeface="Wingdings" panose="05000000000000000000" pitchFamily="2" charset="2"/>
              <a:buChar char="§"/>
            </a:pPr>
            <a:endParaRPr lang="en-US" sz="2000" dirty="0">
              <a:solidFill>
                <a:srgbClr val="5B5B5B"/>
              </a:solidFill>
              <a:latin typeface="Georgia" panose="02040502050405020303" pitchFamily="18" charset="0"/>
            </a:endParaRPr>
          </a:p>
          <a:p>
            <a:pPr marL="1074738"/>
            <a:r>
              <a:rPr lang="en-US" sz="2000" dirty="0">
                <a:solidFill>
                  <a:schemeClr val="accent2"/>
                </a:solidFill>
                <a:latin typeface="Georgia" panose="02040502050405020303" pitchFamily="18" charset="0"/>
              </a:rPr>
              <a:t>Regular full-time or part-time workers; </a:t>
            </a:r>
          </a:p>
          <a:p>
            <a:pPr marL="1074738"/>
            <a:endParaRPr lang="en-US" sz="2000" dirty="0">
              <a:solidFill>
                <a:schemeClr val="accent2"/>
              </a:solidFill>
              <a:latin typeface="Georgia" panose="02040502050405020303" pitchFamily="18" charset="0"/>
            </a:endParaRPr>
          </a:p>
          <a:p>
            <a:pPr marL="1074738"/>
            <a:r>
              <a:rPr lang="en-US" sz="2000" dirty="0">
                <a:solidFill>
                  <a:schemeClr val="accent2"/>
                </a:solidFill>
                <a:latin typeface="Georgia" panose="02040502050405020303" pitchFamily="18" charset="0"/>
              </a:rPr>
              <a:t>Non-regular full-time or part-time workers;</a:t>
            </a:r>
          </a:p>
          <a:p>
            <a:pPr marL="715963"/>
            <a:endParaRPr lang="en-US" sz="2000" dirty="0">
              <a:solidFill>
                <a:srgbClr val="5B5B5B"/>
              </a:solidFill>
              <a:latin typeface="Georgia" panose="02040502050405020303" pitchFamily="18" charset="0"/>
            </a:endParaRPr>
          </a:p>
          <a:p>
            <a:pPr marL="1420813" indent="-342900">
              <a:buFont typeface="Wingdings" panose="05000000000000000000" pitchFamily="2" charset="2"/>
              <a:buChar char="q"/>
            </a:pPr>
            <a:r>
              <a:rPr lang="en-US" sz="2000" dirty="0">
                <a:solidFill>
                  <a:srgbClr val="5B5B5B"/>
                </a:solidFill>
                <a:latin typeface="Georgia" panose="02040502050405020303" pitchFamily="18" charset="0"/>
              </a:rPr>
              <a:t>Cross-border or posted or seasonal workers </a:t>
            </a:r>
          </a:p>
          <a:p>
            <a:pPr marL="1420813" indent="-342900">
              <a:buFont typeface="Wingdings" panose="05000000000000000000" pitchFamily="2" charset="2"/>
              <a:buChar char="q"/>
            </a:pPr>
            <a:r>
              <a:rPr lang="en-US" sz="2000" dirty="0">
                <a:solidFill>
                  <a:srgbClr val="5B5B5B"/>
                </a:solidFill>
                <a:latin typeface="Georgia" panose="02040502050405020303" pitchFamily="18" charset="0"/>
              </a:rPr>
              <a:t>Intra-EU or Non-EU  </a:t>
            </a:r>
          </a:p>
        </p:txBody>
      </p:sp>
      <p:sp>
        <p:nvSpPr>
          <p:cNvPr id="7" name="Rectangle 6"/>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descr="herd of sheep on green field during daytime">
            <a:extLst>
              <a:ext uri="{FF2B5EF4-FFF2-40B4-BE49-F238E27FC236}">
                <a16:creationId xmlns:a16="http://schemas.microsoft.com/office/drawing/2014/main" id="{A6F34555-936B-4FCB-9446-5AE71EDE4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79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2156" y="967479"/>
            <a:ext cx="5288972" cy="4996240"/>
          </a:xfrm>
          <a:prstGeom prst="rect">
            <a:avLst/>
          </a:prstGeom>
        </p:spPr>
        <p:txBody>
          <a:bodyPr wrap="square">
            <a:spAutoFit/>
          </a:bodyPr>
          <a:lstStyle/>
          <a:p>
            <a:r>
              <a:rPr lang="en-GB" sz="3600" dirty="0">
                <a:solidFill>
                  <a:srgbClr val="C76F27"/>
                </a:solidFill>
                <a:latin typeface="Georgia" panose="02040502050405020303" pitchFamily="18" charset="0"/>
                <a:ea typeface="Calibri" panose="020F0502020204030204" pitchFamily="34" charset="0"/>
                <a:cs typeface="Times New Roman" panose="02020603050405020304" pitchFamily="18" charset="0"/>
              </a:rPr>
              <a:t>Transversal Challenges</a:t>
            </a:r>
          </a:p>
          <a:p>
            <a:endParaRPr lang="en-GB" sz="3600" dirty="0">
              <a:latin typeface="Georgia" panose="02040502050405020303" pitchFamily="18" charset="0"/>
              <a:ea typeface="Calibri" panose="020F0502020204030204" pitchFamily="34" charset="0"/>
              <a:cs typeface="Times New Roman" panose="02020603050405020304" pitchFamily="18" charset="0"/>
            </a:endParaRP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Globalization;</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Climate change; </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Urbanisation trends</a:t>
            </a: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 </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Changing consumer demands; </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Sector attractiveness;</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lang="en-US" sz="2000" dirty="0">
                <a:solidFill>
                  <a:prstClr val="black">
                    <a:lumMod val="65000"/>
                    <a:lumOff val="35000"/>
                  </a:prstClr>
                </a:solidFill>
                <a:latin typeface="Georgia" panose="02040502050405020303" pitchFamily="18" charset="0"/>
              </a:rPr>
              <a:t>Technological disruptions;</a:t>
            </a: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 </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Third-country competition;</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The Covid-19 pandemic;</a:t>
            </a:r>
          </a:p>
          <a:p>
            <a:endParaRPr lang="fr-BE" sz="2000" dirty="0">
              <a:solidFill>
                <a:srgbClr val="5B5B5B"/>
              </a:solidFill>
              <a:latin typeface="Georgia" panose="02040502050405020303" pitchFamily="18" charset="0"/>
            </a:endParaRPr>
          </a:p>
        </p:txBody>
      </p:sp>
      <p:sp>
        <p:nvSpPr>
          <p:cNvPr id="6" name="Rectangle 5"/>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74" name="Picture 2" descr="gray and brown concrete building during daytime">
            <a:extLst>
              <a:ext uri="{FF2B5EF4-FFF2-40B4-BE49-F238E27FC236}">
                <a16:creationId xmlns:a16="http://schemas.microsoft.com/office/drawing/2014/main" id="{47CB4730-A774-47DD-9D91-67C146189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2651" y="647550"/>
            <a:ext cx="3443951" cy="646331"/>
          </a:xfrm>
          <a:prstGeom prst="rect">
            <a:avLst/>
          </a:prstGeom>
        </p:spPr>
        <p:txBody>
          <a:bodyPr wrap="square">
            <a:spAutoFit/>
          </a:bodyPr>
          <a:lstStyle/>
          <a:p>
            <a:r>
              <a:rPr lang="en-GB" sz="3600" dirty="0">
                <a:solidFill>
                  <a:srgbClr val="C76F27"/>
                </a:solidFill>
                <a:latin typeface="Georgia" panose="02040502050405020303" pitchFamily="18" charset="0"/>
                <a:ea typeface="Calibri" panose="020F0502020204030204" pitchFamily="34" charset="0"/>
                <a:cs typeface="Times New Roman" panose="02020603050405020304" pitchFamily="18" charset="0"/>
              </a:rPr>
              <a:t>The Proposition</a:t>
            </a:r>
          </a:p>
        </p:txBody>
      </p:sp>
      <p:sp>
        <p:nvSpPr>
          <p:cNvPr id="6" name="Rectangle 5"/>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extBox 7">
            <a:extLst>
              <a:ext uri="{FF2B5EF4-FFF2-40B4-BE49-F238E27FC236}">
                <a16:creationId xmlns:a16="http://schemas.microsoft.com/office/drawing/2014/main" id="{B54E953D-D76D-469A-BB55-A08C1DECEFF2}"/>
              </a:ext>
            </a:extLst>
          </p:cNvPr>
          <p:cNvSpPr txBox="1"/>
          <p:nvPr/>
        </p:nvSpPr>
        <p:spPr>
          <a:xfrm>
            <a:off x="2924549" y="1754922"/>
            <a:ext cx="2091846" cy="369332"/>
          </a:xfrm>
          <a:prstGeom prst="rect">
            <a:avLst/>
          </a:prstGeom>
          <a:solidFill>
            <a:sysClr val="window" lastClr="FFFFFF"/>
          </a:solidFill>
          <a:ln w="25400" cap="flat" cmpd="sng" algn="ctr">
            <a:solidFill>
              <a:srgbClr val="2755A6"/>
            </a:solid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w="0"/>
                <a:solidFill>
                  <a:srgbClr val="0D1957"/>
                </a:solidFill>
                <a:effectLst>
                  <a:outerShdw blurRad="38100" dist="25400" dir="5400000" algn="ctr" rotWithShape="0">
                    <a:srgbClr val="6E747A">
                      <a:alpha val="43000"/>
                    </a:srgbClr>
                  </a:outerShdw>
                </a:effectLst>
                <a:uLnTx/>
                <a:uFillTx/>
                <a:latin typeface="Calibri"/>
                <a:ea typeface="+mn-ea"/>
                <a:cs typeface="+mn-cs"/>
              </a:rPr>
              <a:t>DG GROW</a:t>
            </a:r>
          </a:p>
        </p:txBody>
      </p:sp>
      <p:sp>
        <p:nvSpPr>
          <p:cNvPr id="9" name="TextBox 8">
            <a:extLst>
              <a:ext uri="{FF2B5EF4-FFF2-40B4-BE49-F238E27FC236}">
                <a16:creationId xmlns:a16="http://schemas.microsoft.com/office/drawing/2014/main" id="{5B4B8D0B-B60B-422E-8750-8E6A05C66D5D}"/>
              </a:ext>
            </a:extLst>
          </p:cNvPr>
          <p:cNvSpPr txBox="1"/>
          <p:nvPr/>
        </p:nvSpPr>
        <p:spPr>
          <a:xfrm>
            <a:off x="5441672" y="1763087"/>
            <a:ext cx="2091846" cy="369332"/>
          </a:xfrm>
          <a:prstGeom prst="rect">
            <a:avLst/>
          </a:prstGeom>
          <a:solidFill>
            <a:sysClr val="window" lastClr="FFFFFF"/>
          </a:solidFill>
          <a:ln w="25400" cap="flat" cmpd="sng" algn="ctr">
            <a:solidFill>
              <a:srgbClr val="2755A6"/>
            </a:solid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w="0"/>
                <a:solidFill>
                  <a:srgbClr val="0D1957"/>
                </a:solidFill>
                <a:effectLst>
                  <a:outerShdw blurRad="38100" dist="25400" dir="5400000" algn="ctr" rotWithShape="0">
                    <a:srgbClr val="6E747A">
                      <a:alpha val="43000"/>
                    </a:srgbClr>
                  </a:outerShdw>
                </a:effectLst>
                <a:uLnTx/>
                <a:uFillTx/>
                <a:latin typeface="Calibri"/>
                <a:ea typeface="+mn-ea"/>
                <a:cs typeface="+mn-cs"/>
              </a:rPr>
              <a:t>DG AGRI</a:t>
            </a:r>
          </a:p>
        </p:txBody>
      </p:sp>
      <p:sp>
        <p:nvSpPr>
          <p:cNvPr id="10" name="TextBox 9">
            <a:extLst>
              <a:ext uri="{FF2B5EF4-FFF2-40B4-BE49-F238E27FC236}">
                <a16:creationId xmlns:a16="http://schemas.microsoft.com/office/drawing/2014/main" id="{947E463A-EAC0-4403-A11D-B51A8CA8F5DB}"/>
              </a:ext>
            </a:extLst>
          </p:cNvPr>
          <p:cNvSpPr txBox="1"/>
          <p:nvPr/>
        </p:nvSpPr>
        <p:spPr>
          <a:xfrm>
            <a:off x="7958795" y="1754922"/>
            <a:ext cx="2091846" cy="369332"/>
          </a:xfrm>
          <a:prstGeom prst="rect">
            <a:avLst/>
          </a:prstGeom>
          <a:solidFill>
            <a:sysClr val="window" lastClr="FFFFFF"/>
          </a:solidFill>
          <a:ln w="25400" cap="flat" cmpd="sng" algn="ctr">
            <a:solidFill>
              <a:srgbClr val="2755A6"/>
            </a:solid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w="0"/>
                <a:solidFill>
                  <a:srgbClr val="0D1957"/>
                </a:solidFill>
                <a:effectLst>
                  <a:outerShdw blurRad="38100" dist="25400" dir="5400000" algn="ctr" rotWithShape="0">
                    <a:srgbClr val="6E747A">
                      <a:alpha val="43000"/>
                    </a:srgbClr>
                  </a:outerShdw>
                </a:effectLst>
                <a:uLnTx/>
                <a:uFillTx/>
                <a:latin typeface="Calibri"/>
                <a:ea typeface="+mn-ea"/>
                <a:cs typeface="+mn-cs"/>
              </a:rPr>
              <a:t>DG EMPL</a:t>
            </a:r>
          </a:p>
        </p:txBody>
      </p:sp>
      <p:sp>
        <p:nvSpPr>
          <p:cNvPr id="11" name="TextBox 10">
            <a:extLst>
              <a:ext uri="{FF2B5EF4-FFF2-40B4-BE49-F238E27FC236}">
                <a16:creationId xmlns:a16="http://schemas.microsoft.com/office/drawing/2014/main" id="{7D8437F7-FBE2-4D4A-B829-B8F8D5E7FB43}"/>
              </a:ext>
            </a:extLst>
          </p:cNvPr>
          <p:cNvSpPr txBox="1"/>
          <p:nvPr/>
        </p:nvSpPr>
        <p:spPr>
          <a:xfrm>
            <a:off x="2892625" y="2569114"/>
            <a:ext cx="7189939" cy="3416320"/>
          </a:xfrm>
          <a:prstGeom prst="rect">
            <a:avLst/>
          </a:prstGeom>
          <a:solidFill>
            <a:sysClr val="window" lastClr="FFFFFF"/>
          </a:solidFill>
          <a:ln w="38100" cap="flat" cmpd="sng" algn="ctr">
            <a:solidFill>
              <a:srgbClr val="D82208"/>
            </a:solid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D1957"/>
                </a:solidFill>
                <a:effectLst/>
                <a:uLnTx/>
                <a:uFillTx/>
                <a:latin typeface="Calibri"/>
                <a:ea typeface="+mn-ea"/>
                <a:cs typeface="+mn-cs"/>
              </a:rPr>
              <a:t>                                      </a:t>
            </a:r>
            <a:r>
              <a:rPr kumimoji="0" lang="en-GB" sz="1800" b="1" i="0" u="none" strike="noStrike" kern="0" cap="none" spc="0" normalizeH="0" baseline="0" noProof="0" dirty="0">
                <a:ln>
                  <a:noFill/>
                </a:ln>
                <a:solidFill>
                  <a:srgbClr val="C00000"/>
                </a:solidFill>
                <a:effectLst/>
                <a:uLnTx/>
                <a:uFillTx/>
                <a:latin typeface="Calibri"/>
                <a:ea typeface="+mn-ea"/>
                <a:cs typeface="+mn-cs"/>
              </a:rPr>
              <a:t>PACT FOR SKILLS: AGRI-FOOD</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D1957"/>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858F578A-36FE-4D2E-AD8B-FB7E56E9E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6690" y="2936401"/>
            <a:ext cx="1947256" cy="1209349"/>
          </a:xfrm>
          <a:prstGeom prst="rect">
            <a:avLst/>
          </a:prstGeom>
        </p:spPr>
      </p:pic>
      <p:pic>
        <p:nvPicPr>
          <p:cNvPr id="13" name="Picture 12">
            <a:extLst>
              <a:ext uri="{FF2B5EF4-FFF2-40B4-BE49-F238E27FC236}">
                <a16:creationId xmlns:a16="http://schemas.microsoft.com/office/drawing/2014/main" id="{FD519114-4881-44BE-90E6-5AF269B33F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3431" y="3303515"/>
            <a:ext cx="2578535" cy="633224"/>
          </a:xfrm>
          <a:prstGeom prst="rect">
            <a:avLst/>
          </a:prstGeom>
        </p:spPr>
      </p:pic>
      <p:sp>
        <p:nvSpPr>
          <p:cNvPr id="14" name="TextBox 13">
            <a:extLst>
              <a:ext uri="{FF2B5EF4-FFF2-40B4-BE49-F238E27FC236}">
                <a16:creationId xmlns:a16="http://schemas.microsoft.com/office/drawing/2014/main" id="{EA30A282-581C-4A5C-A2F2-51E2987AED1A}"/>
              </a:ext>
            </a:extLst>
          </p:cNvPr>
          <p:cNvSpPr txBox="1"/>
          <p:nvPr/>
        </p:nvSpPr>
        <p:spPr>
          <a:xfrm>
            <a:off x="3193707" y="4277274"/>
            <a:ext cx="3193223" cy="1477328"/>
          </a:xfrm>
          <a:prstGeom prst="rect">
            <a:avLst/>
          </a:prstGeom>
          <a:solidFill>
            <a:srgbClr val="2755A6"/>
          </a:solidFill>
          <a:ln w="25400" cap="flat" cmpd="sng" algn="ctr">
            <a:solidFill>
              <a:srgbClr val="2755A6">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FOOD INDUSTRIES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7EF36E4-208A-4A17-B8F8-82AC7E04F26F}"/>
              </a:ext>
            </a:extLst>
          </p:cNvPr>
          <p:cNvSpPr txBox="1"/>
          <p:nvPr/>
        </p:nvSpPr>
        <p:spPr>
          <a:xfrm>
            <a:off x="6656088" y="4277274"/>
            <a:ext cx="3193223" cy="1477328"/>
          </a:xfrm>
          <a:prstGeom prst="rect">
            <a:avLst/>
          </a:prstGeom>
          <a:solidFill>
            <a:srgbClr val="7DB61C"/>
          </a:solidFill>
          <a:ln w="25400" cap="flat" cmpd="sng" algn="ctr">
            <a:solidFill>
              <a:srgbClr val="7DB61C">
                <a:shade val="50000"/>
              </a:srgbClr>
            </a:solidFill>
            <a:prstDash val="solid"/>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AGRICULTURE</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44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362" y="553710"/>
            <a:ext cx="5330536" cy="6304290"/>
          </a:xfrm>
          <a:prstGeom prst="rect">
            <a:avLst/>
          </a:prstGeom>
        </p:spPr>
        <p:txBody>
          <a:bodyPr wrap="square">
            <a:spAutoFit/>
          </a:bodyPr>
          <a:lstStyle/>
          <a:p>
            <a:r>
              <a:rPr lang="en-GB" sz="3600" dirty="0">
                <a:solidFill>
                  <a:srgbClr val="C76F27"/>
                </a:solidFill>
                <a:latin typeface="Georgia" panose="02040502050405020303" pitchFamily="18" charset="0"/>
                <a:ea typeface="Calibri" panose="020F0502020204030204" pitchFamily="34" charset="0"/>
                <a:cs typeface="Times New Roman" panose="02020603050405020304" pitchFamily="18" charset="0"/>
              </a:rPr>
              <a:t>The Approach of the Pact</a:t>
            </a:r>
          </a:p>
          <a:p>
            <a:endParaRPr lang="en-GB" sz="3600" dirty="0">
              <a:latin typeface="Georgia" panose="02040502050405020303" pitchFamily="18" charset="0"/>
              <a:ea typeface="Calibri" panose="020F0502020204030204" pitchFamily="34" charset="0"/>
              <a:cs typeface="Times New Roman" panose="02020603050405020304" pitchFamily="18" charset="0"/>
            </a:endParaRP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Upskilling to promote:</a:t>
            </a:r>
          </a:p>
          <a:p>
            <a:pPr marL="363538" marR="0" lvl="0" algn="l" defTabSz="914400" rtl="0" eaLnBrk="1" fontAlgn="auto" latinLnBrk="0" hangingPunct="1">
              <a:lnSpc>
                <a:spcPct val="100000"/>
              </a:lnSpc>
              <a:spcBef>
                <a:spcPts val="1000"/>
              </a:spcBef>
              <a:spcAft>
                <a:spcPts val="0"/>
              </a:spcAft>
              <a:buClrTx/>
              <a:buSzTx/>
              <a:tabLst/>
              <a:defRPr/>
            </a:pP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rPr>
              <a:t>Generational renewal</a:t>
            </a:r>
          </a:p>
          <a:p>
            <a:pPr marL="363538" marR="0" lvl="0" algn="l" defTabSz="914400" rtl="0" eaLnBrk="1" fontAlgn="auto" latinLnBrk="0" hangingPunct="1">
              <a:lnSpc>
                <a:spcPct val="100000"/>
              </a:lnSpc>
              <a:spcBef>
                <a:spcPts val="1000"/>
              </a:spcBef>
              <a:spcAft>
                <a:spcPts val="0"/>
              </a:spcAft>
              <a:buClrTx/>
              <a:buSzTx/>
              <a:tabLst/>
              <a:defRPr/>
            </a:pP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rPr>
              <a:t>Ecosystem attractiveness</a:t>
            </a:r>
          </a:p>
          <a:p>
            <a:pPr marL="363538" marR="0" lvl="0" algn="l" defTabSz="914400" rtl="0" eaLnBrk="1" fontAlgn="auto" latinLnBrk="0" hangingPunct="1">
              <a:lnSpc>
                <a:spcPct val="100000"/>
              </a:lnSpc>
              <a:spcBef>
                <a:spcPts val="1000"/>
              </a:spcBef>
              <a:spcAft>
                <a:spcPts val="0"/>
              </a:spcAft>
              <a:buClrTx/>
              <a:buSzTx/>
              <a:tabLst/>
              <a:defRPr/>
            </a:pPr>
            <a:r>
              <a:rPr lang="en-US" sz="2000" dirty="0">
                <a:solidFill>
                  <a:schemeClr val="accent2"/>
                </a:solidFill>
                <a:latin typeface="Georgia" panose="02040502050405020303" pitchFamily="18" charset="0"/>
              </a:rPr>
              <a:t>Employment in rural areas</a:t>
            </a:r>
            <a:endParaRPr kumimoji="0" lang="en-US" sz="2000" b="0" i="0" u="none" strike="noStrike" kern="1200" cap="none" spc="0" normalizeH="0" baseline="0" noProof="0" dirty="0">
              <a:ln>
                <a:noFill/>
              </a:ln>
              <a:solidFill>
                <a:schemeClr val="accent2"/>
              </a:solidFill>
              <a:effectLst/>
              <a:uLnTx/>
              <a:uFillTx/>
              <a:latin typeface="Georgia" panose="02040502050405020303" pitchFamily="18" charset="0"/>
            </a:endParaRPr>
          </a:p>
          <a:p>
            <a:pPr marL="363538" marR="0" lvl="0" algn="l" defTabSz="914400" rtl="0" eaLnBrk="1" fontAlgn="auto" latinLnBrk="0" hangingPunct="1">
              <a:lnSpc>
                <a:spcPct val="100000"/>
              </a:lnSpc>
              <a:spcBef>
                <a:spcPts val="1000"/>
              </a:spcBef>
              <a:spcAft>
                <a:spcPts val="0"/>
              </a:spcAft>
              <a:buClrTx/>
              <a:buSzTx/>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ndParaRP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lang="en-US" sz="2000" dirty="0">
                <a:solidFill>
                  <a:prstClr val="black">
                    <a:lumMod val="65000"/>
                    <a:lumOff val="35000"/>
                  </a:prstClr>
                </a:solidFill>
                <a:latin typeface="Georgia" panose="02040502050405020303" pitchFamily="18" charset="0"/>
              </a:rPr>
              <a:t>Reskilling to safeguard:</a:t>
            </a:r>
            <a:endPar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ndParaRPr>
          </a:p>
          <a:p>
            <a:pPr marL="363538" marR="0" lvl="0" algn="l" defTabSz="914400" rtl="0" eaLnBrk="1" fontAlgn="auto" latinLnBrk="0" hangingPunct="1">
              <a:lnSpc>
                <a:spcPct val="100000"/>
              </a:lnSpc>
              <a:spcBef>
                <a:spcPts val="1000"/>
              </a:spcBef>
              <a:spcAft>
                <a:spcPts val="0"/>
              </a:spcAft>
              <a:buClrTx/>
              <a:buSzTx/>
              <a:tabLst/>
              <a:defRPr/>
            </a:pPr>
            <a:r>
              <a:rPr lang="en-US" sz="2000" dirty="0">
                <a:solidFill>
                  <a:schemeClr val="accent2"/>
                </a:solidFill>
                <a:latin typeface="Georgia" panose="02040502050405020303" pitchFamily="18" charset="0"/>
              </a:rPr>
              <a:t> Micro, small and medium companies</a:t>
            </a:r>
          </a:p>
          <a:p>
            <a:pPr marL="363538" marR="0" lvl="0" algn="l" defTabSz="914400" rtl="0" eaLnBrk="1" fontAlgn="auto" latinLnBrk="0" hangingPunct="1">
              <a:lnSpc>
                <a:spcPct val="100000"/>
              </a:lnSpc>
              <a:spcBef>
                <a:spcPts val="1000"/>
              </a:spcBef>
              <a:spcAft>
                <a:spcPts val="0"/>
              </a:spcAft>
              <a:buClrTx/>
              <a:buSzTx/>
              <a:tabLst/>
              <a:defRPr/>
            </a:pPr>
            <a:r>
              <a:rPr lang="en-GB" sz="2000" dirty="0">
                <a:solidFill>
                  <a:schemeClr val="accent2"/>
                </a:solidFill>
                <a:latin typeface="Georgia" panose="02040502050405020303" pitchFamily="18" charset="0"/>
              </a:rPr>
              <a:t> Progressive technological transition</a:t>
            </a:r>
          </a:p>
          <a:p>
            <a:pPr marL="363538" marR="0" lvl="0" algn="l" defTabSz="914400" rtl="0" eaLnBrk="1" fontAlgn="auto" latinLnBrk="0" hangingPunct="1">
              <a:lnSpc>
                <a:spcPct val="100000"/>
              </a:lnSpc>
              <a:spcBef>
                <a:spcPts val="1000"/>
              </a:spcBef>
              <a:spcAft>
                <a:spcPts val="0"/>
              </a:spcAft>
              <a:buClrTx/>
              <a:buSzTx/>
              <a:tabLst/>
              <a:defRPr/>
            </a:pPr>
            <a:r>
              <a:rPr kumimoji="0" lang="en-GB" sz="2000" b="0" i="0" u="none" strike="noStrike" kern="1200" cap="none" spc="0" normalizeH="0" baseline="0" noProof="0" dirty="0">
                <a:ln>
                  <a:noFill/>
                </a:ln>
                <a:solidFill>
                  <a:schemeClr val="accent2"/>
                </a:solidFill>
                <a:effectLst/>
                <a:uLnTx/>
                <a:uFillTx/>
                <a:latin typeface="Georgia" panose="02040502050405020303" pitchFamily="18" charset="0"/>
              </a:rPr>
              <a:t> Traditional sustainable practices</a:t>
            </a:r>
          </a:p>
          <a:p>
            <a:pPr marL="363538" marR="0" lvl="0" algn="l" defTabSz="914400" rtl="0" eaLnBrk="1" fontAlgn="auto" latinLnBrk="0" hangingPunct="1">
              <a:lnSpc>
                <a:spcPct val="100000"/>
              </a:lnSpc>
              <a:spcBef>
                <a:spcPts val="1000"/>
              </a:spcBef>
              <a:spcAft>
                <a:spcPts val="0"/>
              </a:spcAft>
              <a:buClrTx/>
              <a:buSzTx/>
              <a:tabLst/>
              <a:defRPr/>
            </a:pPr>
            <a:endParaRPr lang="en-US" sz="2000" dirty="0">
              <a:solidFill>
                <a:schemeClr val="accent2"/>
              </a:solidFill>
              <a:latin typeface="Georgia" panose="02040502050405020303" pitchFamily="18" charset="0"/>
            </a:endParaRPr>
          </a:p>
          <a:p>
            <a:pPr marL="363538" marR="0" lvl="0" algn="l" defTabSz="914400" rtl="0" eaLnBrk="1" fontAlgn="auto" latinLnBrk="0" hangingPunct="1">
              <a:lnSpc>
                <a:spcPct val="100000"/>
              </a:lnSpc>
              <a:spcBef>
                <a:spcPts val="1000"/>
              </a:spcBef>
              <a:spcAft>
                <a:spcPts val="0"/>
              </a:spcAft>
              <a:buClrTx/>
              <a:buSzTx/>
              <a:tabLst/>
              <a:defRPr/>
            </a:pPr>
            <a:endParaRPr kumimoji="0" lang="en-US" sz="2000" b="0" i="0" u="none" strike="noStrike" kern="1200" cap="none" spc="0" normalizeH="0" baseline="0" noProof="0" dirty="0">
              <a:ln>
                <a:noFill/>
              </a:ln>
              <a:solidFill>
                <a:schemeClr val="accent2"/>
              </a:solidFill>
              <a:effectLst/>
              <a:uLnTx/>
              <a:uFillTx/>
              <a:latin typeface="Georgia" panose="02040502050405020303" pitchFamily="18" charset="0"/>
            </a:endParaRPr>
          </a:p>
          <a:p>
            <a:endParaRPr lang="fr-BE" sz="2000" dirty="0">
              <a:solidFill>
                <a:srgbClr val="5B5B5B"/>
              </a:solidFill>
              <a:latin typeface="Georgia" panose="02040502050405020303" pitchFamily="18" charset="0"/>
            </a:endParaRPr>
          </a:p>
        </p:txBody>
      </p:sp>
      <p:sp>
        <p:nvSpPr>
          <p:cNvPr id="6" name="Rectangle 5"/>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50" name="Picture 2" descr="photo of teal and grey silo">
            <a:extLst>
              <a:ext uri="{FF2B5EF4-FFF2-40B4-BE49-F238E27FC236}">
                <a16:creationId xmlns:a16="http://schemas.microsoft.com/office/drawing/2014/main" id="{CF222DD2-4DB1-4BAB-89EF-F00ADEFF1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1643" y="0"/>
            <a:ext cx="5621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8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4886" y="335845"/>
            <a:ext cx="6256071" cy="6186309"/>
          </a:xfrm>
          <a:prstGeom prst="rect">
            <a:avLst/>
          </a:prstGeom>
        </p:spPr>
        <p:txBody>
          <a:bodyPr wrap="square">
            <a:spAutoFit/>
          </a:bodyPr>
          <a:lstStyle/>
          <a:p>
            <a:r>
              <a:rPr lang="en-GB" sz="3600" dirty="0">
                <a:solidFill>
                  <a:srgbClr val="C76F27"/>
                </a:solidFill>
                <a:latin typeface="Georgia" panose="02040502050405020303" pitchFamily="18" charset="0"/>
                <a:ea typeface="Calibri" panose="020F0502020204030204" pitchFamily="34" charset="0"/>
                <a:cs typeface="Times New Roman" panose="02020603050405020304" pitchFamily="18" charset="0"/>
              </a:rPr>
              <a:t>Ongoing Assessments </a:t>
            </a:r>
          </a:p>
          <a:p>
            <a:endParaRPr lang="en-GB" sz="2000" dirty="0">
              <a:latin typeface="Georgia" panose="02040502050405020303" pitchFamily="18" charset="0"/>
              <a:ea typeface="Calibri" panose="020F0502020204030204" pitchFamily="34" charset="0"/>
              <a:cs typeface="Times New Roman" panose="02020603050405020304" pitchFamily="18" charset="0"/>
            </a:endParaRP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Copa-</a:t>
            </a:r>
            <a:r>
              <a:rPr kumimoji="0" lang="en-US" sz="2000" b="0" i="0" u="none" strike="noStrike" kern="1200" cap="none" spc="0" normalizeH="0" baseline="0" noProof="0" dirty="0" err="1">
                <a:ln>
                  <a:noFill/>
                </a:ln>
                <a:solidFill>
                  <a:prstClr val="black">
                    <a:lumMod val="65000"/>
                    <a:lumOff val="35000"/>
                  </a:prstClr>
                </a:solidFill>
                <a:effectLst/>
                <a:uLnTx/>
                <a:uFillTx/>
                <a:latin typeface="Georgia" panose="02040502050405020303" pitchFamily="18" charset="0"/>
              </a:rPr>
              <a:t>Cogeca</a:t>
            </a: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 &amp; Geopa</a:t>
            </a:r>
          </a:p>
          <a:p>
            <a:pPr marL="363538" marR="0" lvl="0" algn="l" defTabSz="914400" rtl="0" eaLnBrk="1" fontAlgn="auto" latinLnBrk="0" hangingPunct="1">
              <a:lnSpc>
                <a:spcPct val="100000"/>
              </a:lnSpc>
              <a:spcBef>
                <a:spcPts val="1000"/>
              </a:spcBef>
              <a:spcAft>
                <a:spcPts val="0"/>
              </a:spcAft>
              <a:buClrTx/>
              <a:buSzTx/>
              <a:tabLst/>
              <a:defRPr/>
            </a:pP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rPr>
              <a:t>Joint Task Force on the Pact for Skills</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err="1">
                <a:ln>
                  <a:noFill/>
                </a:ln>
                <a:solidFill>
                  <a:prstClr val="black">
                    <a:lumMod val="65000"/>
                    <a:lumOff val="35000"/>
                  </a:prstClr>
                </a:solidFill>
                <a:effectLst/>
                <a:uLnTx/>
                <a:uFillTx/>
                <a:latin typeface="Georgia" panose="02040502050405020303" pitchFamily="18" charset="0"/>
              </a:rPr>
              <a:t>FoodDrinkEurope</a:t>
            </a: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rPr>
              <a:t> </a:t>
            </a:r>
          </a:p>
          <a:p>
            <a:pPr marL="363538" marR="0" lvl="0" algn="l" defTabSz="914400" rtl="0" eaLnBrk="1" fontAlgn="auto" latinLnBrk="0" hangingPunct="1">
              <a:lnSpc>
                <a:spcPct val="100000"/>
              </a:lnSpc>
              <a:spcBef>
                <a:spcPts val="1000"/>
              </a:spcBef>
              <a:spcAft>
                <a:spcPts val="0"/>
              </a:spcAft>
              <a:buClrTx/>
              <a:buSzTx/>
              <a:tabLst/>
              <a:defRPr/>
            </a:pP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rPr>
              <a:t>Competitiveness Department Meetings</a:t>
            </a:r>
          </a:p>
          <a:p>
            <a:pPr marL="363538" marR="0" lvl="0" indent="354013"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European Commission</a:t>
            </a:r>
          </a:p>
          <a:p>
            <a:pPr marL="363538" marR="0" lvl="0" algn="l" defTabSz="914400" rtl="0" eaLnBrk="1" fontAlgn="auto" latinLnBrk="0" hangingPunct="1">
              <a:lnSpc>
                <a:spcPct val="100000"/>
              </a:lnSpc>
              <a:spcBef>
                <a:spcPts val="1000"/>
              </a:spcBef>
              <a:spcAft>
                <a:spcPts val="0"/>
              </a:spcAft>
              <a:buClrTx/>
              <a:buSzTx/>
              <a:tabLst/>
              <a:defRPr/>
            </a:pPr>
            <a:r>
              <a:rPr lang="en-US" sz="2000" dirty="0">
                <a:solidFill>
                  <a:schemeClr val="accent2"/>
                </a:solidFill>
                <a:latin typeface="Georgia" panose="02040502050405020303" pitchFamily="18" charset="0"/>
              </a:rPr>
              <a:t>DG GROW, DG EMPL, DG AGRI</a:t>
            </a: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ea typeface="+mn-ea"/>
                <a:cs typeface="+mn-cs"/>
              </a:rPr>
              <a:t> </a:t>
            </a:r>
          </a:p>
          <a:p>
            <a:pPr marL="1438275"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lang="en-US" sz="2000" dirty="0" err="1">
                <a:solidFill>
                  <a:prstClr val="black">
                    <a:lumMod val="65000"/>
                    <a:lumOff val="35000"/>
                  </a:prstClr>
                </a:solidFill>
                <a:latin typeface="Georgia" panose="02040502050405020303" pitchFamily="18" charset="0"/>
              </a:rPr>
              <a:t>Ecorys</a:t>
            </a:r>
            <a:endParaRPr lang="en-US" sz="2000" dirty="0">
              <a:solidFill>
                <a:prstClr val="black">
                  <a:lumMod val="65000"/>
                  <a:lumOff val="35000"/>
                </a:prstClr>
              </a:solidFill>
              <a:latin typeface="Georgia" panose="02040502050405020303" pitchFamily="18" charset="0"/>
            </a:endParaRPr>
          </a:p>
          <a:p>
            <a:pPr marL="1079500" marR="0" lvl="0" indent="358775" algn="l" defTabSz="914400" rtl="0" eaLnBrk="1" fontAlgn="auto" latinLnBrk="0" hangingPunct="1">
              <a:lnSpc>
                <a:spcPct val="100000"/>
              </a:lnSpc>
              <a:spcBef>
                <a:spcPts val="1000"/>
              </a:spcBef>
              <a:spcAft>
                <a:spcPts val="0"/>
              </a:spcAft>
              <a:buClrTx/>
              <a:buSzTx/>
              <a:tabLst/>
              <a:defRPr/>
            </a:pPr>
            <a:r>
              <a:rPr kumimoji="0" lang="en-US" sz="2000" b="0" i="0" u="none" strike="noStrike" kern="1200" cap="none" spc="0" normalizeH="0" baseline="0" noProof="0" dirty="0">
                <a:ln>
                  <a:noFill/>
                </a:ln>
                <a:solidFill>
                  <a:schemeClr val="accent2"/>
                </a:solidFill>
                <a:effectLst/>
                <a:uLnTx/>
                <a:uFillTx/>
                <a:latin typeface="Georgia" panose="02040502050405020303" pitchFamily="18" charset="0"/>
                <a:ea typeface="+mn-ea"/>
                <a:cs typeface="+mn-cs"/>
              </a:rPr>
              <a:t>Supporting Services</a:t>
            </a:r>
          </a:p>
          <a:p>
            <a:pPr marL="1438275" marR="0" lvl="0" indent="-357188" algn="l" defTabSz="914400" rtl="0" eaLnBrk="1" fontAlgn="auto" latinLnBrk="0" hangingPunct="1">
              <a:lnSpc>
                <a:spcPct val="100000"/>
              </a:lnSpc>
              <a:spcBef>
                <a:spcPts val="100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Core Group</a:t>
            </a:r>
          </a:p>
          <a:p>
            <a:pPr marL="1795463" marR="0" lvl="0" indent="-357188" algn="l" defTabSz="914400" rtl="0" eaLnBrk="1" fontAlgn="auto" latinLnBrk="0" hangingPunct="1">
              <a:lnSpc>
                <a:spcPct val="100000"/>
              </a:lnSpc>
              <a:spcBef>
                <a:spcPts val="1000"/>
              </a:spcBef>
              <a:spcAft>
                <a:spcPts val="0"/>
              </a:spcAft>
              <a:buClrTx/>
              <a:buSzTx/>
              <a:tabLst/>
              <a:defRPr/>
            </a:pPr>
            <a:r>
              <a:rPr lang="en-US" sz="2000" dirty="0">
                <a:solidFill>
                  <a:schemeClr val="accent2"/>
                </a:solidFill>
                <a:latin typeface="Georgia" panose="02040502050405020303" pitchFamily="18" charset="0"/>
              </a:rPr>
              <a:t>Governance Structure </a:t>
            </a:r>
          </a:p>
          <a:p>
            <a:pPr marL="1438275" marR="0" lvl="0" indent="-358775" algn="l" defTabSz="914400" rtl="0" eaLnBrk="1" fontAlgn="auto" latinLnBrk="0" hangingPunct="1">
              <a:lnSpc>
                <a:spcPct val="100000"/>
              </a:lnSpc>
              <a:spcBef>
                <a:spcPts val="1000"/>
              </a:spcBef>
              <a:spcAft>
                <a:spcPts val="0"/>
              </a:spcAft>
              <a:buClrTx/>
              <a:buSzTx/>
              <a:buBlip>
                <a:blip r:embed="rId4"/>
              </a:buBlip>
              <a:tabLst/>
              <a:defRPr/>
            </a:pPr>
            <a:r>
              <a:rPr lang="en-US" sz="2000" dirty="0">
                <a:solidFill>
                  <a:srgbClr val="5B5B5B"/>
                </a:solidFill>
                <a:latin typeface="Georgia" panose="02040502050405020303" pitchFamily="18" charset="0"/>
              </a:rPr>
              <a:t>I-RESTART</a:t>
            </a:r>
          </a:p>
          <a:p>
            <a:pPr marL="1795463" marR="0" lvl="0" indent="-357188" algn="l" defTabSz="914400" rtl="0" eaLnBrk="1" fontAlgn="auto" latinLnBrk="0" hangingPunct="1">
              <a:lnSpc>
                <a:spcPct val="100000"/>
              </a:lnSpc>
              <a:spcBef>
                <a:spcPts val="1000"/>
              </a:spcBef>
              <a:spcAft>
                <a:spcPts val="0"/>
              </a:spcAft>
              <a:buClrTx/>
              <a:buSzTx/>
              <a:tabLst/>
              <a:defRPr/>
            </a:pPr>
            <a:r>
              <a:rPr lang="en-US" sz="2000" dirty="0">
                <a:solidFill>
                  <a:schemeClr val="accent2"/>
                </a:solidFill>
                <a:latin typeface="Georgia" panose="02040502050405020303" pitchFamily="18" charset="0"/>
              </a:rPr>
              <a:t>EU Observatory on Agri-food Skill Needs</a:t>
            </a:r>
            <a:endParaRPr lang="fr-BE" sz="2000" dirty="0">
              <a:solidFill>
                <a:schemeClr val="accent2"/>
              </a:solidFill>
              <a:latin typeface="Georgia" panose="02040502050405020303" pitchFamily="18" charset="0"/>
            </a:endParaRPr>
          </a:p>
        </p:txBody>
      </p:sp>
      <p:sp>
        <p:nvSpPr>
          <p:cNvPr id="6" name="Rectangle 5"/>
          <p:cNvSpPr/>
          <p:nvPr/>
        </p:nvSpPr>
        <p:spPr>
          <a:xfrm rot="18528027">
            <a:off x="972414" y="3866092"/>
            <a:ext cx="253089" cy="3904375"/>
          </a:xfrm>
          <a:prstGeom prst="rect">
            <a:avLst/>
          </a:prstGeom>
          <a:solidFill>
            <a:srgbClr val="C76F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rot="19529688">
            <a:off x="1170108" y="1649798"/>
            <a:ext cx="209557" cy="6161441"/>
          </a:xfrm>
          <a:prstGeom prst="rect">
            <a:avLst/>
          </a:prstGeom>
          <a:solidFill>
            <a:srgbClr val="5F6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n 7">
            <a:extLst>
              <a:ext uri="{FF2B5EF4-FFF2-40B4-BE49-F238E27FC236}">
                <a16:creationId xmlns:a16="http://schemas.microsoft.com/office/drawing/2014/main" id="{11DF131A-FD90-41AB-AE6E-67F68032F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667" y="0"/>
            <a:ext cx="4574333" cy="6858000"/>
          </a:xfrm>
          <a:prstGeom prst="rect">
            <a:avLst/>
          </a:prstGeom>
        </p:spPr>
      </p:pic>
    </p:spTree>
    <p:extLst>
      <p:ext uri="{BB962C8B-B14F-4D97-AF65-F5344CB8AC3E}">
        <p14:creationId xmlns:p14="http://schemas.microsoft.com/office/powerpoint/2010/main" val="1793388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1189</Words>
  <Application>Microsoft Office PowerPoint</Application>
  <PresentationFormat>Widescreen</PresentationFormat>
  <Paragraphs>166</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Copa-Cogeca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Delgado</dc:creator>
  <cp:lastModifiedBy>Manuel Delgado</cp:lastModifiedBy>
  <cp:revision>18</cp:revision>
  <dcterms:created xsi:type="dcterms:W3CDTF">2020-09-22T14:48:18Z</dcterms:created>
  <dcterms:modified xsi:type="dcterms:W3CDTF">2022-05-24T13:38:48Z</dcterms:modified>
</cp:coreProperties>
</file>