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6" r:id="rId7"/>
    <p:sldId id="263" r:id="rId8"/>
    <p:sldId id="264" r:id="rId9"/>
    <p:sldId id="265" r:id="rId10"/>
    <p:sldId id="259" r:id="rId11"/>
    <p:sldId id="257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FCBBC-375B-4D0D-8795-E02D95D0501B}" v="694" dt="2022-05-30T14:13:22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Andrés Rodrigo Rodrigo" userId="9b617a23-5dbc-45a3-a3dc-7ab06ada46b0" providerId="ADAL" clId="{D9CFCBBC-375B-4D0D-8795-E02D95D0501B}"/>
    <pc:docChg chg="undo custSel addSld modSld sldOrd">
      <pc:chgData name="Manuel Andrés Rodrigo Rodrigo" userId="9b617a23-5dbc-45a3-a3dc-7ab06ada46b0" providerId="ADAL" clId="{D9CFCBBC-375B-4D0D-8795-E02D95D0501B}" dt="2022-05-30T14:14:11.647" v="1265" actId="14100"/>
      <pc:docMkLst>
        <pc:docMk/>
      </pc:docMkLst>
      <pc:sldChg chg="addSp delSp modSp new mod">
        <pc:chgData name="Manuel Andrés Rodrigo Rodrigo" userId="9b617a23-5dbc-45a3-a3dc-7ab06ada46b0" providerId="ADAL" clId="{D9CFCBBC-375B-4D0D-8795-E02D95D0501B}" dt="2022-05-30T14:14:11.647" v="1265" actId="14100"/>
        <pc:sldMkLst>
          <pc:docMk/>
          <pc:sldMk cId="3257552042" sldId="256"/>
        </pc:sldMkLst>
        <pc:spChg chg="del">
          <ac:chgData name="Manuel Andrés Rodrigo Rodrigo" userId="9b617a23-5dbc-45a3-a3dc-7ab06ada46b0" providerId="ADAL" clId="{D9CFCBBC-375B-4D0D-8795-E02D95D0501B}" dt="2022-05-28T15:32:51.833" v="1" actId="478"/>
          <ac:spMkLst>
            <pc:docMk/>
            <pc:sldMk cId="3257552042" sldId="256"/>
            <ac:spMk id="2" creationId="{529E2C2D-8753-4D76-A2F4-03D0E73A0DB4}"/>
          </ac:spMkLst>
        </pc:spChg>
        <pc:spChg chg="del">
          <ac:chgData name="Manuel Andrés Rodrigo Rodrigo" userId="9b617a23-5dbc-45a3-a3dc-7ab06ada46b0" providerId="ADAL" clId="{D9CFCBBC-375B-4D0D-8795-E02D95D0501B}" dt="2022-05-28T15:32:51.833" v="1" actId="478"/>
          <ac:spMkLst>
            <pc:docMk/>
            <pc:sldMk cId="3257552042" sldId="256"/>
            <ac:spMk id="3" creationId="{30C607A7-0BA0-4DD3-9B8C-77DF6F27E760}"/>
          </ac:spMkLst>
        </pc:spChg>
        <pc:spChg chg="add mod">
          <ac:chgData name="Manuel Andrés Rodrigo Rodrigo" userId="9b617a23-5dbc-45a3-a3dc-7ab06ada46b0" providerId="ADAL" clId="{D9CFCBBC-375B-4D0D-8795-E02D95D0501B}" dt="2022-05-30T14:14:11.647" v="1265" actId="14100"/>
          <ac:spMkLst>
            <pc:docMk/>
            <pc:sldMk cId="3257552042" sldId="256"/>
            <ac:spMk id="5" creationId="{A5650E34-DCC4-49B9-A887-7DED58E1D054}"/>
          </ac:spMkLst>
        </pc:spChg>
        <pc:picChg chg="add del mod">
          <ac:chgData name="Manuel Andrés Rodrigo Rodrigo" userId="9b617a23-5dbc-45a3-a3dc-7ab06ada46b0" providerId="ADAL" clId="{D9CFCBBC-375B-4D0D-8795-E02D95D0501B}" dt="2022-05-30T14:07:06.130" v="1203" actId="478"/>
          <ac:picMkLst>
            <pc:docMk/>
            <pc:sldMk cId="3257552042" sldId="256"/>
            <ac:picMk id="3" creationId="{DDDFDE7E-C947-4E55-A1A0-0269BA56CC6B}"/>
          </ac:picMkLst>
        </pc:picChg>
        <pc:picChg chg="add mod">
          <ac:chgData name="Manuel Andrés Rodrigo Rodrigo" userId="9b617a23-5dbc-45a3-a3dc-7ab06ada46b0" providerId="ADAL" clId="{D9CFCBBC-375B-4D0D-8795-E02D95D0501B}" dt="2022-05-30T14:13:49.384" v="1256" actId="1076"/>
          <ac:picMkLst>
            <pc:docMk/>
            <pc:sldMk cId="3257552042" sldId="256"/>
            <ac:picMk id="7" creationId="{C06C4D64-FBF0-4CB6-8E6F-625DCBBA4275}"/>
          </ac:picMkLst>
        </pc:picChg>
        <pc:picChg chg="add mod">
          <ac:chgData name="Manuel Andrés Rodrigo Rodrigo" userId="9b617a23-5dbc-45a3-a3dc-7ab06ada46b0" providerId="ADAL" clId="{D9CFCBBC-375B-4D0D-8795-E02D95D0501B}" dt="2022-05-30T14:13:35.098" v="1250" actId="1076"/>
          <ac:picMkLst>
            <pc:docMk/>
            <pc:sldMk cId="3257552042" sldId="256"/>
            <ac:picMk id="8" creationId="{9BCE6148-6208-4074-AFD2-7A2B8ED32BB7}"/>
          </ac:picMkLst>
        </pc:picChg>
        <pc:picChg chg="add mod">
          <ac:chgData name="Manuel Andrés Rodrigo Rodrigo" userId="9b617a23-5dbc-45a3-a3dc-7ab06ada46b0" providerId="ADAL" clId="{D9CFCBBC-375B-4D0D-8795-E02D95D0501B}" dt="2022-05-30T14:13:55.768" v="1258" actId="1076"/>
          <ac:picMkLst>
            <pc:docMk/>
            <pc:sldMk cId="3257552042" sldId="256"/>
            <ac:picMk id="9" creationId="{D1653894-3F46-4D62-B19A-B33601546F16}"/>
          </ac:picMkLst>
        </pc:picChg>
        <pc:picChg chg="add del mod">
          <ac:chgData name="Manuel Andrés Rodrigo Rodrigo" userId="9b617a23-5dbc-45a3-a3dc-7ab06ada46b0" providerId="ADAL" clId="{D9CFCBBC-375B-4D0D-8795-E02D95D0501B}" dt="2022-05-30T14:07:03.629" v="1202" actId="478"/>
          <ac:picMkLst>
            <pc:docMk/>
            <pc:sldMk cId="3257552042" sldId="256"/>
            <ac:picMk id="10" creationId="{7F396F87-3F9C-4049-AF82-8E0841959EB1}"/>
          </ac:picMkLst>
        </pc:picChg>
        <pc:picChg chg="add mod">
          <ac:chgData name="Manuel Andrés Rodrigo Rodrigo" userId="9b617a23-5dbc-45a3-a3dc-7ab06ada46b0" providerId="ADAL" clId="{D9CFCBBC-375B-4D0D-8795-E02D95D0501B}" dt="2022-05-30T14:13:52.869" v="1257" actId="1076"/>
          <ac:picMkLst>
            <pc:docMk/>
            <pc:sldMk cId="3257552042" sldId="256"/>
            <ac:picMk id="11" creationId="{A32B15BA-6744-499F-8DB3-60240F309BAE}"/>
          </ac:picMkLst>
        </pc:picChg>
        <pc:picChg chg="add mod">
          <ac:chgData name="Manuel Andrés Rodrigo Rodrigo" userId="9b617a23-5dbc-45a3-a3dc-7ab06ada46b0" providerId="ADAL" clId="{D9CFCBBC-375B-4D0D-8795-E02D95D0501B}" dt="2022-05-30T14:07:30.630" v="1208" actId="1076"/>
          <ac:picMkLst>
            <pc:docMk/>
            <pc:sldMk cId="3257552042" sldId="256"/>
            <ac:picMk id="12" creationId="{83B33931-AB62-4284-8869-A3DB511A3A0B}"/>
          </ac:picMkLst>
        </pc:picChg>
        <pc:picChg chg="add mod">
          <ac:chgData name="Manuel Andrés Rodrigo Rodrigo" userId="9b617a23-5dbc-45a3-a3dc-7ab06ada46b0" providerId="ADAL" clId="{D9CFCBBC-375B-4D0D-8795-E02D95D0501B}" dt="2022-05-30T14:13:31.241" v="1249" actId="1076"/>
          <ac:picMkLst>
            <pc:docMk/>
            <pc:sldMk cId="3257552042" sldId="256"/>
            <ac:picMk id="13" creationId="{577E98B1-B897-4A61-BFA9-5D7CD9922B94}"/>
          </ac:picMkLst>
        </pc:picChg>
      </pc:sldChg>
      <pc:sldChg chg="addSp delSp modSp new mod ord">
        <pc:chgData name="Manuel Andrés Rodrigo Rodrigo" userId="9b617a23-5dbc-45a3-a3dc-7ab06ada46b0" providerId="ADAL" clId="{D9CFCBBC-375B-4D0D-8795-E02D95D0501B}" dt="2022-05-30T13:41:40.362" v="849" actId="1076"/>
        <pc:sldMkLst>
          <pc:docMk/>
          <pc:sldMk cId="2676841478" sldId="257"/>
        </pc:sldMkLst>
        <pc:spChg chg="del">
          <ac:chgData name="Manuel Andrés Rodrigo Rodrigo" userId="9b617a23-5dbc-45a3-a3dc-7ab06ada46b0" providerId="ADAL" clId="{D9CFCBBC-375B-4D0D-8795-E02D95D0501B}" dt="2022-05-29T04:28:57.431" v="10" actId="478"/>
          <ac:spMkLst>
            <pc:docMk/>
            <pc:sldMk cId="2676841478" sldId="257"/>
            <ac:spMk id="2" creationId="{A1BE82F1-8E35-403C-B847-C7038757D3E5}"/>
          </ac:spMkLst>
        </pc:spChg>
        <pc:spChg chg="del">
          <ac:chgData name="Manuel Andrés Rodrigo Rodrigo" userId="9b617a23-5dbc-45a3-a3dc-7ab06ada46b0" providerId="ADAL" clId="{D9CFCBBC-375B-4D0D-8795-E02D95D0501B}" dt="2022-05-29T04:28:57.431" v="10" actId="478"/>
          <ac:spMkLst>
            <pc:docMk/>
            <pc:sldMk cId="2676841478" sldId="257"/>
            <ac:spMk id="3" creationId="{B95D6C70-347E-4029-8D2B-9F640BDEE1D4}"/>
          </ac:spMkLst>
        </pc:spChg>
        <pc:spChg chg="add mod">
          <ac:chgData name="Manuel Andrés Rodrigo Rodrigo" userId="9b617a23-5dbc-45a3-a3dc-7ab06ada46b0" providerId="ADAL" clId="{D9CFCBBC-375B-4D0D-8795-E02D95D0501B}" dt="2022-05-30T13:41:40.362" v="849" actId="1076"/>
          <ac:spMkLst>
            <pc:docMk/>
            <pc:sldMk cId="2676841478" sldId="257"/>
            <ac:spMk id="9" creationId="{5FA622AD-4B2D-446F-B04B-517DF9BC2413}"/>
          </ac:spMkLst>
        </pc:spChg>
        <pc:picChg chg="add mod">
          <ac:chgData name="Manuel Andrés Rodrigo Rodrigo" userId="9b617a23-5dbc-45a3-a3dc-7ab06ada46b0" providerId="ADAL" clId="{D9CFCBBC-375B-4D0D-8795-E02D95D0501B}" dt="2022-05-30T13:41:33.933" v="847" actId="1076"/>
          <ac:picMkLst>
            <pc:docMk/>
            <pc:sldMk cId="2676841478" sldId="257"/>
            <ac:picMk id="5" creationId="{0A4C0FF0-4188-4D8B-932D-2F8A57AB22DF}"/>
          </ac:picMkLst>
        </pc:picChg>
        <pc:picChg chg="add mod">
          <ac:chgData name="Manuel Andrés Rodrigo Rodrigo" userId="9b617a23-5dbc-45a3-a3dc-7ab06ada46b0" providerId="ADAL" clId="{D9CFCBBC-375B-4D0D-8795-E02D95D0501B}" dt="2022-05-30T12:37:48.427" v="742"/>
          <ac:picMkLst>
            <pc:docMk/>
            <pc:sldMk cId="2676841478" sldId="257"/>
            <ac:picMk id="6" creationId="{A19672B9-3E5F-41B0-8E1C-04D552DD5BA2}"/>
          </ac:picMkLst>
        </pc:picChg>
        <pc:picChg chg="add mod">
          <ac:chgData name="Manuel Andrés Rodrigo Rodrigo" userId="9b617a23-5dbc-45a3-a3dc-7ab06ada46b0" providerId="ADAL" clId="{D9CFCBBC-375B-4D0D-8795-E02D95D0501B}" dt="2022-05-30T13:41:33.933" v="847" actId="1076"/>
          <ac:picMkLst>
            <pc:docMk/>
            <pc:sldMk cId="2676841478" sldId="257"/>
            <ac:picMk id="7" creationId="{7F1795C3-FB8A-4C86-80A1-18F9C3300A44}"/>
          </ac:picMkLst>
        </pc:picChg>
        <pc:picChg chg="add mod">
          <ac:chgData name="Manuel Andrés Rodrigo Rodrigo" userId="9b617a23-5dbc-45a3-a3dc-7ab06ada46b0" providerId="ADAL" clId="{D9CFCBBC-375B-4D0D-8795-E02D95D0501B}" dt="2022-05-30T13:41:33.933" v="847" actId="1076"/>
          <ac:picMkLst>
            <pc:docMk/>
            <pc:sldMk cId="2676841478" sldId="257"/>
            <ac:picMk id="8" creationId="{67E54F3B-787D-4992-A5C4-0AEBB3EF1148}"/>
          </ac:picMkLst>
        </pc:picChg>
      </pc:sldChg>
      <pc:sldChg chg="addSp delSp modSp new mod">
        <pc:chgData name="Manuel Andrés Rodrigo Rodrigo" userId="9b617a23-5dbc-45a3-a3dc-7ab06ada46b0" providerId="ADAL" clId="{D9CFCBBC-375B-4D0D-8795-E02D95D0501B}" dt="2022-05-30T13:44:02.237" v="867" actId="1076"/>
        <pc:sldMkLst>
          <pc:docMk/>
          <pc:sldMk cId="432654247" sldId="258"/>
        </pc:sldMkLst>
        <pc:spChg chg="del">
          <ac:chgData name="Manuel Andrés Rodrigo Rodrigo" userId="9b617a23-5dbc-45a3-a3dc-7ab06ada46b0" providerId="ADAL" clId="{D9CFCBBC-375B-4D0D-8795-E02D95D0501B}" dt="2022-05-29T04:32:19.102" v="15" actId="478"/>
          <ac:spMkLst>
            <pc:docMk/>
            <pc:sldMk cId="432654247" sldId="258"/>
            <ac:spMk id="2" creationId="{EB37EBAD-FEE1-4E70-BBA7-DF84409BB118}"/>
          </ac:spMkLst>
        </pc:spChg>
        <pc:spChg chg="del">
          <ac:chgData name="Manuel Andrés Rodrigo Rodrigo" userId="9b617a23-5dbc-45a3-a3dc-7ab06ada46b0" providerId="ADAL" clId="{D9CFCBBC-375B-4D0D-8795-E02D95D0501B}" dt="2022-05-29T04:32:19.102" v="15" actId="478"/>
          <ac:spMkLst>
            <pc:docMk/>
            <pc:sldMk cId="432654247" sldId="258"/>
            <ac:spMk id="3" creationId="{52C61934-1AD2-464E-A4DC-78FC0878DFA9}"/>
          </ac:spMkLst>
        </pc:spChg>
        <pc:spChg chg="add mod">
          <ac:chgData name="Manuel Andrés Rodrigo Rodrigo" userId="9b617a23-5dbc-45a3-a3dc-7ab06ada46b0" providerId="ADAL" clId="{D9CFCBBC-375B-4D0D-8795-E02D95D0501B}" dt="2022-05-30T13:33:36.384" v="747" actId="207"/>
          <ac:spMkLst>
            <pc:docMk/>
            <pc:sldMk cId="432654247" sldId="258"/>
            <ac:spMk id="4" creationId="{7B910162-D0DE-4426-B93F-5B54CBC9ABCA}"/>
          </ac:spMkLst>
        </pc:spChg>
        <pc:spChg chg="add del">
          <ac:chgData name="Manuel Andrés Rodrigo Rodrigo" userId="9b617a23-5dbc-45a3-a3dc-7ab06ada46b0" providerId="ADAL" clId="{D9CFCBBC-375B-4D0D-8795-E02D95D0501B}" dt="2022-05-29T04:33:20.739" v="21" actId="22"/>
          <ac:spMkLst>
            <pc:docMk/>
            <pc:sldMk cId="432654247" sldId="258"/>
            <ac:spMk id="9" creationId="{7173C4B5-4BDD-4540-8C0A-E81A5F8A118C}"/>
          </ac:spMkLst>
        </pc:spChg>
        <pc:spChg chg="add mod">
          <ac:chgData name="Manuel Andrés Rodrigo Rodrigo" userId="9b617a23-5dbc-45a3-a3dc-7ab06ada46b0" providerId="ADAL" clId="{D9CFCBBC-375B-4D0D-8795-E02D95D0501B}" dt="2022-05-30T13:35:27.876" v="752" actId="14100"/>
          <ac:spMkLst>
            <pc:docMk/>
            <pc:sldMk cId="432654247" sldId="258"/>
            <ac:spMk id="12" creationId="{CEE203F0-A4EB-445E-8427-7F13336F392A}"/>
          </ac:spMkLst>
        </pc:spChg>
        <pc:spChg chg="add mod">
          <ac:chgData name="Manuel Andrés Rodrigo Rodrigo" userId="9b617a23-5dbc-45a3-a3dc-7ab06ada46b0" providerId="ADAL" clId="{D9CFCBBC-375B-4D0D-8795-E02D95D0501B}" dt="2022-05-30T13:35:58.640" v="755" actId="14100"/>
          <ac:spMkLst>
            <pc:docMk/>
            <pc:sldMk cId="432654247" sldId="258"/>
            <ac:spMk id="14" creationId="{427CB3BA-A18F-45EF-9D10-ECB83AF78CF3}"/>
          </ac:spMkLst>
        </pc:spChg>
        <pc:spChg chg="add mod">
          <ac:chgData name="Manuel Andrés Rodrigo Rodrigo" userId="9b617a23-5dbc-45a3-a3dc-7ab06ada46b0" providerId="ADAL" clId="{D9CFCBBC-375B-4D0D-8795-E02D95D0501B}" dt="2022-05-30T13:42:04.512" v="853" actId="1076"/>
          <ac:spMkLst>
            <pc:docMk/>
            <pc:sldMk cId="432654247" sldId="258"/>
            <ac:spMk id="15" creationId="{F2D81C19-000E-4EB2-866F-4C2DD2D6F45E}"/>
          </ac:spMkLst>
        </pc:spChg>
        <pc:spChg chg="add del mod">
          <ac:chgData name="Manuel Andrés Rodrigo Rodrigo" userId="9b617a23-5dbc-45a3-a3dc-7ab06ada46b0" providerId="ADAL" clId="{D9CFCBBC-375B-4D0D-8795-E02D95D0501B}" dt="2022-05-30T13:42:16.654" v="855" actId="478"/>
          <ac:spMkLst>
            <pc:docMk/>
            <pc:sldMk cId="432654247" sldId="258"/>
            <ac:spMk id="16" creationId="{4202866C-FA05-47B1-BCEF-9B570F6E4E45}"/>
          </ac:spMkLst>
        </pc:spChg>
        <pc:spChg chg="add mod">
          <ac:chgData name="Manuel Andrés Rodrigo Rodrigo" userId="9b617a23-5dbc-45a3-a3dc-7ab06ada46b0" providerId="ADAL" clId="{D9CFCBBC-375B-4D0D-8795-E02D95D0501B}" dt="2022-05-30T13:42:41.652" v="858" actId="14100"/>
          <ac:spMkLst>
            <pc:docMk/>
            <pc:sldMk cId="432654247" sldId="258"/>
            <ac:spMk id="17" creationId="{5B7F8A09-F772-4E3B-97C1-7D1E857078A1}"/>
          </ac:spMkLst>
        </pc:spChg>
        <pc:spChg chg="add mod">
          <ac:chgData name="Manuel Andrés Rodrigo Rodrigo" userId="9b617a23-5dbc-45a3-a3dc-7ab06ada46b0" providerId="ADAL" clId="{D9CFCBBC-375B-4D0D-8795-E02D95D0501B}" dt="2022-05-30T13:43:35.734" v="861" actId="14100"/>
          <ac:spMkLst>
            <pc:docMk/>
            <pc:sldMk cId="432654247" sldId="258"/>
            <ac:spMk id="18" creationId="{E0D04D83-23D9-4010-B00A-F28332BEA931}"/>
          </ac:spMkLst>
        </pc:spChg>
        <pc:spChg chg="add mod">
          <ac:chgData name="Manuel Andrés Rodrigo Rodrigo" userId="9b617a23-5dbc-45a3-a3dc-7ab06ada46b0" providerId="ADAL" clId="{D9CFCBBC-375B-4D0D-8795-E02D95D0501B}" dt="2022-05-30T13:43:54.622" v="865" actId="14100"/>
          <ac:spMkLst>
            <pc:docMk/>
            <pc:sldMk cId="432654247" sldId="258"/>
            <ac:spMk id="19" creationId="{BC19BA10-0ED6-4ACB-A6D2-AEA02CB1ABF4}"/>
          </ac:spMkLst>
        </pc:spChg>
        <pc:spChg chg="add mod">
          <ac:chgData name="Manuel Andrés Rodrigo Rodrigo" userId="9b617a23-5dbc-45a3-a3dc-7ab06ada46b0" providerId="ADAL" clId="{D9CFCBBC-375B-4D0D-8795-E02D95D0501B}" dt="2022-05-30T13:44:02.237" v="867" actId="1076"/>
          <ac:spMkLst>
            <pc:docMk/>
            <pc:sldMk cId="432654247" sldId="258"/>
            <ac:spMk id="20" creationId="{ED066FB4-8596-40EF-8269-7CC5BC3EB008}"/>
          </ac:spMkLst>
        </pc:spChg>
        <pc:picChg chg="add mod modCrop">
          <ac:chgData name="Manuel Andrés Rodrigo Rodrigo" userId="9b617a23-5dbc-45a3-a3dc-7ab06ada46b0" providerId="ADAL" clId="{D9CFCBBC-375B-4D0D-8795-E02D95D0501B}" dt="2022-05-30T12:36:26.707" v="720" actId="14100"/>
          <ac:picMkLst>
            <pc:docMk/>
            <pc:sldMk cId="432654247" sldId="258"/>
            <ac:picMk id="3" creationId="{67DE2551-5CDE-4435-845A-CF701B419CBE}"/>
          </ac:picMkLst>
        </pc:picChg>
        <pc:picChg chg="add mod">
          <ac:chgData name="Manuel Andrés Rodrigo Rodrigo" userId="9b617a23-5dbc-45a3-a3dc-7ab06ada46b0" providerId="ADAL" clId="{D9CFCBBC-375B-4D0D-8795-E02D95D0501B}" dt="2022-05-29T04:32:25.010" v="17" actId="1076"/>
          <ac:picMkLst>
            <pc:docMk/>
            <pc:sldMk cId="432654247" sldId="258"/>
            <ac:picMk id="5" creationId="{C443CCD5-648B-4021-9DB0-C33A715161A9}"/>
          </ac:picMkLst>
        </pc:picChg>
        <pc:picChg chg="add del mod">
          <ac:chgData name="Manuel Andrés Rodrigo Rodrigo" userId="9b617a23-5dbc-45a3-a3dc-7ab06ada46b0" providerId="ADAL" clId="{D9CFCBBC-375B-4D0D-8795-E02D95D0501B}" dt="2022-05-30T12:35:09.069" v="708" actId="478"/>
          <ac:picMkLst>
            <pc:docMk/>
            <pc:sldMk cId="432654247" sldId="258"/>
            <ac:picMk id="6" creationId="{62DA845D-EE15-45F1-B0EC-2D68DC3265CA}"/>
          </ac:picMkLst>
        </pc:picChg>
        <pc:picChg chg="add mod">
          <ac:chgData name="Manuel Andrés Rodrigo Rodrigo" userId="9b617a23-5dbc-45a3-a3dc-7ab06ada46b0" providerId="ADAL" clId="{D9CFCBBC-375B-4D0D-8795-E02D95D0501B}" dt="2022-05-29T04:32:56.973" v="19" actId="1076"/>
          <ac:picMkLst>
            <pc:docMk/>
            <pc:sldMk cId="432654247" sldId="258"/>
            <ac:picMk id="7" creationId="{544AD8A6-A2DF-41DB-BB19-831D910361C7}"/>
          </ac:picMkLst>
        </pc:picChg>
        <pc:picChg chg="add del mod modCrop">
          <ac:chgData name="Manuel Andrés Rodrigo Rodrigo" userId="9b617a23-5dbc-45a3-a3dc-7ab06ada46b0" providerId="ADAL" clId="{D9CFCBBC-375B-4D0D-8795-E02D95D0501B}" dt="2022-05-30T12:35:09.069" v="708" actId="478"/>
          <ac:picMkLst>
            <pc:docMk/>
            <pc:sldMk cId="432654247" sldId="258"/>
            <ac:picMk id="8" creationId="{2853A1C2-B2E7-45DC-B46C-74E66C4C0B16}"/>
          </ac:picMkLst>
        </pc:picChg>
        <pc:picChg chg="add del mod modCrop">
          <ac:chgData name="Manuel Andrés Rodrigo Rodrigo" userId="9b617a23-5dbc-45a3-a3dc-7ab06ada46b0" providerId="ADAL" clId="{D9CFCBBC-375B-4D0D-8795-E02D95D0501B}" dt="2022-05-30T12:35:09.069" v="708" actId="478"/>
          <ac:picMkLst>
            <pc:docMk/>
            <pc:sldMk cId="432654247" sldId="258"/>
            <ac:picMk id="9" creationId="{1389A7ED-C0E1-41FC-9C16-3866510BDB75}"/>
          </ac:picMkLst>
        </pc:picChg>
        <pc:picChg chg="add mod">
          <ac:chgData name="Manuel Andrés Rodrigo Rodrigo" userId="9b617a23-5dbc-45a3-a3dc-7ab06ada46b0" providerId="ADAL" clId="{D9CFCBBC-375B-4D0D-8795-E02D95D0501B}" dt="2022-05-29T04:33:38.312" v="23" actId="1076"/>
          <ac:picMkLst>
            <pc:docMk/>
            <pc:sldMk cId="432654247" sldId="258"/>
            <ac:picMk id="11" creationId="{32AED308-B589-499D-A140-F0D9C8768947}"/>
          </ac:picMkLst>
        </pc:picChg>
        <pc:picChg chg="add mod">
          <ac:chgData name="Manuel Andrés Rodrigo Rodrigo" userId="9b617a23-5dbc-45a3-a3dc-7ab06ada46b0" providerId="ADAL" clId="{D9CFCBBC-375B-4D0D-8795-E02D95D0501B}" dt="2022-05-29T04:34:24.983" v="25" actId="1076"/>
          <ac:picMkLst>
            <pc:docMk/>
            <pc:sldMk cId="432654247" sldId="258"/>
            <ac:picMk id="13" creationId="{BBD752C0-8961-481F-BE34-9BF0E3153E91}"/>
          </ac:picMkLst>
        </pc:picChg>
        <pc:picChg chg="add del mod">
          <ac:chgData name="Manuel Andrés Rodrigo Rodrigo" userId="9b617a23-5dbc-45a3-a3dc-7ab06ada46b0" providerId="ADAL" clId="{D9CFCBBC-375B-4D0D-8795-E02D95D0501B}" dt="2022-05-29T04:35:01.994" v="28" actId="21"/>
          <ac:picMkLst>
            <pc:docMk/>
            <pc:sldMk cId="432654247" sldId="258"/>
            <ac:picMk id="15" creationId="{262ED3FE-6F9D-4CCF-8F70-CB2654710C1B}"/>
          </ac:picMkLst>
        </pc:picChg>
      </pc:sldChg>
      <pc:sldChg chg="addSp delSp modSp new mod">
        <pc:chgData name="Manuel Andrés Rodrigo Rodrigo" userId="9b617a23-5dbc-45a3-a3dc-7ab06ada46b0" providerId="ADAL" clId="{D9CFCBBC-375B-4D0D-8795-E02D95D0501B}" dt="2022-05-30T13:41:24.372" v="846" actId="1076"/>
        <pc:sldMkLst>
          <pc:docMk/>
          <pc:sldMk cId="1931497720" sldId="259"/>
        </pc:sldMkLst>
        <pc:spChg chg="del">
          <ac:chgData name="Manuel Andrés Rodrigo Rodrigo" userId="9b617a23-5dbc-45a3-a3dc-7ab06ada46b0" providerId="ADAL" clId="{D9CFCBBC-375B-4D0D-8795-E02D95D0501B}" dt="2022-05-29T04:36:52.453" v="32" actId="478"/>
          <ac:spMkLst>
            <pc:docMk/>
            <pc:sldMk cId="1931497720" sldId="259"/>
            <ac:spMk id="2" creationId="{933F0642-2844-4340-AB1C-DD24F617031A}"/>
          </ac:spMkLst>
        </pc:spChg>
        <pc:spChg chg="del">
          <ac:chgData name="Manuel Andrés Rodrigo Rodrigo" userId="9b617a23-5dbc-45a3-a3dc-7ab06ada46b0" providerId="ADAL" clId="{D9CFCBBC-375B-4D0D-8795-E02D95D0501B}" dt="2022-05-29T04:36:52.453" v="32" actId="478"/>
          <ac:spMkLst>
            <pc:docMk/>
            <pc:sldMk cId="1931497720" sldId="259"/>
            <ac:spMk id="3" creationId="{04D18C2C-E9E2-4AB6-B5EC-636CF13D79F4}"/>
          </ac:spMkLst>
        </pc:spChg>
        <pc:spChg chg="add mod">
          <ac:chgData name="Manuel Andrés Rodrigo Rodrigo" userId="9b617a23-5dbc-45a3-a3dc-7ab06ada46b0" providerId="ADAL" clId="{D9CFCBBC-375B-4D0D-8795-E02D95D0501B}" dt="2022-05-30T13:41:24.372" v="846" actId="1076"/>
          <ac:spMkLst>
            <pc:docMk/>
            <pc:sldMk cId="1931497720" sldId="259"/>
            <ac:spMk id="4" creationId="{AAE79130-F47F-44B0-923C-9B5D7653416C}"/>
          </ac:spMkLst>
        </pc:spChg>
        <pc:picChg chg="add mod">
          <ac:chgData name="Manuel Andrés Rodrigo Rodrigo" userId="9b617a23-5dbc-45a3-a3dc-7ab06ada46b0" providerId="ADAL" clId="{D9CFCBBC-375B-4D0D-8795-E02D95D0501B}" dt="2022-05-30T12:37:43.838" v="741"/>
          <ac:picMkLst>
            <pc:docMk/>
            <pc:sldMk cId="1931497720" sldId="259"/>
            <ac:picMk id="3" creationId="{80BF3967-14FE-4E80-82C5-A0599FD46CFC}"/>
          </ac:picMkLst>
        </pc:picChg>
        <pc:picChg chg="add mod">
          <ac:chgData name="Manuel Andrés Rodrigo Rodrigo" userId="9b617a23-5dbc-45a3-a3dc-7ab06ada46b0" providerId="ADAL" clId="{D9CFCBBC-375B-4D0D-8795-E02D95D0501B}" dt="2022-05-29T15:01:11.892" v="61" actId="1076"/>
          <ac:picMkLst>
            <pc:docMk/>
            <pc:sldMk cId="1931497720" sldId="259"/>
            <ac:picMk id="5" creationId="{3147EA34-BDF1-4FAA-84B5-40D4D5AAE417}"/>
          </ac:picMkLst>
        </pc:picChg>
      </pc:sldChg>
      <pc:sldChg chg="addSp delSp modSp new mod">
        <pc:chgData name="Manuel Andrés Rodrigo Rodrigo" userId="9b617a23-5dbc-45a3-a3dc-7ab06ada46b0" providerId="ADAL" clId="{D9CFCBBC-375B-4D0D-8795-E02D95D0501B}" dt="2022-05-30T13:41:57.152" v="852" actId="1076"/>
        <pc:sldMkLst>
          <pc:docMk/>
          <pc:sldMk cId="1300333655" sldId="260"/>
        </pc:sldMkLst>
        <pc:spChg chg="del">
          <ac:chgData name="Manuel Andrés Rodrigo Rodrigo" userId="9b617a23-5dbc-45a3-a3dc-7ab06ada46b0" providerId="ADAL" clId="{D9CFCBBC-375B-4D0D-8795-E02D95D0501B}" dt="2022-05-29T14:58:15.224" v="35" actId="478"/>
          <ac:spMkLst>
            <pc:docMk/>
            <pc:sldMk cId="1300333655" sldId="260"/>
            <ac:spMk id="2" creationId="{477F7463-508D-40DD-8A3B-BFB286E7276B}"/>
          </ac:spMkLst>
        </pc:spChg>
        <pc:spChg chg="del">
          <ac:chgData name="Manuel Andrés Rodrigo Rodrigo" userId="9b617a23-5dbc-45a3-a3dc-7ab06ada46b0" providerId="ADAL" clId="{D9CFCBBC-375B-4D0D-8795-E02D95D0501B}" dt="2022-05-29T14:58:15.224" v="35" actId="478"/>
          <ac:spMkLst>
            <pc:docMk/>
            <pc:sldMk cId="1300333655" sldId="260"/>
            <ac:spMk id="3" creationId="{5EE77F14-565E-4AEA-95E2-53302A1FA3EA}"/>
          </ac:spMkLst>
        </pc:spChg>
        <pc:spChg chg="add mod">
          <ac:chgData name="Manuel Andrés Rodrigo Rodrigo" userId="9b617a23-5dbc-45a3-a3dc-7ab06ada46b0" providerId="ADAL" clId="{D9CFCBBC-375B-4D0D-8795-E02D95D0501B}" dt="2022-05-30T13:37:40.034" v="781" actId="1076"/>
          <ac:spMkLst>
            <pc:docMk/>
            <pc:sldMk cId="1300333655" sldId="260"/>
            <ac:spMk id="9" creationId="{41608551-C83D-4BA7-8954-0775C468D4D9}"/>
          </ac:spMkLst>
        </pc:spChg>
        <pc:spChg chg="add del">
          <ac:chgData name="Manuel Andrés Rodrigo Rodrigo" userId="9b617a23-5dbc-45a3-a3dc-7ab06ada46b0" providerId="ADAL" clId="{D9CFCBBC-375B-4D0D-8795-E02D95D0501B}" dt="2022-05-29T14:59:03.909" v="43" actId="22"/>
          <ac:spMkLst>
            <pc:docMk/>
            <pc:sldMk cId="1300333655" sldId="260"/>
            <ac:spMk id="9" creationId="{6B4C0970-FAE9-4DAC-A526-4A79D0F99B9F}"/>
          </ac:spMkLst>
        </pc:spChg>
        <pc:spChg chg="add mod">
          <ac:chgData name="Manuel Andrés Rodrigo Rodrigo" userId="9b617a23-5dbc-45a3-a3dc-7ab06ada46b0" providerId="ADAL" clId="{D9CFCBBC-375B-4D0D-8795-E02D95D0501B}" dt="2022-05-30T13:37:46.748" v="783" actId="1076"/>
          <ac:spMkLst>
            <pc:docMk/>
            <pc:sldMk cId="1300333655" sldId="260"/>
            <ac:spMk id="10" creationId="{97CBE7BE-DAF7-49B5-B531-503F092D77CB}"/>
          </ac:spMkLst>
        </pc:spChg>
        <pc:spChg chg="add del mod">
          <ac:chgData name="Manuel Andrés Rodrigo Rodrigo" userId="9b617a23-5dbc-45a3-a3dc-7ab06ada46b0" providerId="ADAL" clId="{D9CFCBBC-375B-4D0D-8795-E02D95D0501B}" dt="2022-05-29T14:59:17.934" v="46" actId="478"/>
          <ac:spMkLst>
            <pc:docMk/>
            <pc:sldMk cId="1300333655" sldId="260"/>
            <ac:spMk id="11" creationId="{26ABF974-3DE6-4DF8-A486-949AF1D69B54}"/>
          </ac:spMkLst>
        </pc:spChg>
        <pc:spChg chg="add mod">
          <ac:chgData name="Manuel Andrés Rodrigo Rodrigo" userId="9b617a23-5dbc-45a3-a3dc-7ab06ada46b0" providerId="ADAL" clId="{D9CFCBBC-375B-4D0D-8795-E02D95D0501B}" dt="2022-05-30T13:37:53.705" v="785" actId="1076"/>
          <ac:spMkLst>
            <pc:docMk/>
            <pc:sldMk cId="1300333655" sldId="260"/>
            <ac:spMk id="11" creationId="{85D32B6D-389C-47D3-93DA-28C66A072EB6}"/>
          </ac:spMkLst>
        </pc:spChg>
        <pc:spChg chg="add mod">
          <ac:chgData name="Manuel Andrés Rodrigo Rodrigo" userId="9b617a23-5dbc-45a3-a3dc-7ab06ada46b0" providerId="ADAL" clId="{D9CFCBBC-375B-4D0D-8795-E02D95D0501B}" dt="2022-05-30T13:37:59.537" v="787" actId="1076"/>
          <ac:spMkLst>
            <pc:docMk/>
            <pc:sldMk cId="1300333655" sldId="260"/>
            <ac:spMk id="12" creationId="{6F53A5CA-0DE9-4608-A89C-7DE1EAD49296}"/>
          </ac:spMkLst>
        </pc:spChg>
        <pc:spChg chg="add mod">
          <ac:chgData name="Manuel Andrés Rodrigo Rodrigo" userId="9b617a23-5dbc-45a3-a3dc-7ab06ada46b0" providerId="ADAL" clId="{D9CFCBBC-375B-4D0D-8795-E02D95D0501B}" dt="2022-05-30T13:38:05.575" v="789" actId="1076"/>
          <ac:spMkLst>
            <pc:docMk/>
            <pc:sldMk cId="1300333655" sldId="260"/>
            <ac:spMk id="14" creationId="{BAFFA8E9-1A54-4380-BFD1-A53BA365935F}"/>
          </ac:spMkLst>
        </pc:spChg>
        <pc:spChg chg="add mod">
          <ac:chgData name="Manuel Andrés Rodrigo Rodrigo" userId="9b617a23-5dbc-45a3-a3dc-7ab06ada46b0" providerId="ADAL" clId="{D9CFCBBC-375B-4D0D-8795-E02D95D0501B}" dt="2022-05-30T13:41:57.152" v="852" actId="1076"/>
          <ac:spMkLst>
            <pc:docMk/>
            <pc:sldMk cId="1300333655" sldId="260"/>
            <ac:spMk id="16" creationId="{E0D778FE-C476-47C1-BB76-B8E4FE7A78D7}"/>
          </ac:spMkLst>
        </pc:spChg>
        <pc:spChg chg="add mod">
          <ac:chgData name="Manuel Andrés Rodrigo Rodrigo" userId="9b617a23-5dbc-45a3-a3dc-7ab06ada46b0" providerId="ADAL" clId="{D9CFCBBC-375B-4D0D-8795-E02D95D0501B}" dt="2022-05-30T13:40:17.383" v="827" actId="1076"/>
          <ac:spMkLst>
            <pc:docMk/>
            <pc:sldMk cId="1300333655" sldId="260"/>
            <ac:spMk id="18" creationId="{270BFD49-3804-4B61-A8BF-241B33A6E48D}"/>
          </ac:spMkLst>
        </pc:spChg>
        <pc:picChg chg="add mod">
          <ac:chgData name="Manuel Andrés Rodrigo Rodrigo" userId="9b617a23-5dbc-45a3-a3dc-7ab06ada46b0" providerId="ADAL" clId="{D9CFCBBC-375B-4D0D-8795-E02D95D0501B}" dt="2022-05-30T13:37:15.815" v="775" actId="1076"/>
          <ac:picMkLst>
            <pc:docMk/>
            <pc:sldMk cId="1300333655" sldId="260"/>
            <ac:picMk id="5" creationId="{421475FF-E24D-438B-A090-5ED755C60D98}"/>
          </ac:picMkLst>
        </pc:picChg>
        <pc:picChg chg="add mod">
          <ac:chgData name="Manuel Andrés Rodrigo Rodrigo" userId="9b617a23-5dbc-45a3-a3dc-7ab06ada46b0" providerId="ADAL" clId="{D9CFCBBC-375B-4D0D-8795-E02D95D0501B}" dt="2022-05-30T13:37:17.698" v="776" actId="1076"/>
          <ac:picMkLst>
            <pc:docMk/>
            <pc:sldMk cId="1300333655" sldId="260"/>
            <ac:picMk id="7" creationId="{06A09406-7B2C-4027-8D62-C427AD82D77F}"/>
          </ac:picMkLst>
        </pc:picChg>
        <pc:picChg chg="add mod">
          <ac:chgData name="Manuel Andrés Rodrigo Rodrigo" userId="9b617a23-5dbc-45a3-a3dc-7ab06ada46b0" providerId="ADAL" clId="{D9CFCBBC-375B-4D0D-8795-E02D95D0501B}" dt="2022-05-30T12:37:13.056" v="732"/>
          <ac:picMkLst>
            <pc:docMk/>
            <pc:sldMk cId="1300333655" sldId="260"/>
            <ac:picMk id="8" creationId="{0558BD39-35D0-4129-A7F0-25F52C84BD08}"/>
          </ac:picMkLst>
        </pc:picChg>
        <pc:picChg chg="add mod">
          <ac:chgData name="Manuel Andrés Rodrigo Rodrigo" userId="9b617a23-5dbc-45a3-a3dc-7ab06ada46b0" providerId="ADAL" clId="{D9CFCBBC-375B-4D0D-8795-E02D95D0501B}" dt="2022-05-30T13:37:29.963" v="779" actId="1076"/>
          <ac:picMkLst>
            <pc:docMk/>
            <pc:sldMk cId="1300333655" sldId="260"/>
            <ac:picMk id="13" creationId="{6602A7C5-DE60-4B62-9562-E6BAD61F4753}"/>
          </ac:picMkLst>
        </pc:picChg>
        <pc:picChg chg="add mod">
          <ac:chgData name="Manuel Andrés Rodrigo Rodrigo" userId="9b617a23-5dbc-45a3-a3dc-7ab06ada46b0" providerId="ADAL" clId="{D9CFCBBC-375B-4D0D-8795-E02D95D0501B}" dt="2022-05-30T13:37:27.994" v="778" actId="1076"/>
          <ac:picMkLst>
            <pc:docMk/>
            <pc:sldMk cId="1300333655" sldId="260"/>
            <ac:picMk id="15" creationId="{F8A631BE-9C0A-476C-B32E-91B7EC73DB44}"/>
          </ac:picMkLst>
        </pc:picChg>
        <pc:picChg chg="add mod">
          <ac:chgData name="Manuel Andrés Rodrigo Rodrigo" userId="9b617a23-5dbc-45a3-a3dc-7ab06ada46b0" providerId="ADAL" clId="{D9CFCBBC-375B-4D0D-8795-E02D95D0501B}" dt="2022-05-30T13:37:32.169" v="780" actId="1076"/>
          <ac:picMkLst>
            <pc:docMk/>
            <pc:sldMk cId="1300333655" sldId="260"/>
            <ac:picMk id="17" creationId="{7736A8E8-2F15-41EC-B05C-907E2DAE891D}"/>
          </ac:picMkLst>
        </pc:picChg>
      </pc:sldChg>
      <pc:sldChg chg="addSp delSp modSp new mod">
        <pc:chgData name="Manuel Andrés Rodrigo Rodrigo" userId="9b617a23-5dbc-45a3-a3dc-7ab06ada46b0" providerId="ADAL" clId="{D9CFCBBC-375B-4D0D-8795-E02D95D0501B}" dt="2022-05-30T13:41:51.631" v="851" actId="1076"/>
        <pc:sldMkLst>
          <pc:docMk/>
          <pc:sldMk cId="4221101237" sldId="261"/>
        </pc:sldMkLst>
        <pc:spChg chg="del">
          <ac:chgData name="Manuel Andrés Rodrigo Rodrigo" userId="9b617a23-5dbc-45a3-a3dc-7ab06ada46b0" providerId="ADAL" clId="{D9CFCBBC-375B-4D0D-8795-E02D95D0501B}" dt="2022-05-29T15:00:52.595" v="58" actId="478"/>
          <ac:spMkLst>
            <pc:docMk/>
            <pc:sldMk cId="4221101237" sldId="261"/>
            <ac:spMk id="2" creationId="{E2178182-AD4F-436B-898E-98E6AF1E1AC8}"/>
          </ac:spMkLst>
        </pc:spChg>
        <pc:spChg chg="del">
          <ac:chgData name="Manuel Andrés Rodrigo Rodrigo" userId="9b617a23-5dbc-45a3-a3dc-7ab06ada46b0" providerId="ADAL" clId="{D9CFCBBC-375B-4D0D-8795-E02D95D0501B}" dt="2022-05-29T15:00:52.595" v="58" actId="478"/>
          <ac:spMkLst>
            <pc:docMk/>
            <pc:sldMk cId="4221101237" sldId="261"/>
            <ac:spMk id="3" creationId="{3CEF2D3C-1E32-48A4-B109-1A20BE1CFBA9}"/>
          </ac:spMkLst>
        </pc:spChg>
        <pc:spChg chg="add mod">
          <ac:chgData name="Manuel Andrés Rodrigo Rodrigo" userId="9b617a23-5dbc-45a3-a3dc-7ab06ada46b0" providerId="ADAL" clId="{D9CFCBBC-375B-4D0D-8795-E02D95D0501B}" dt="2022-05-30T13:40:39.185" v="833" actId="14100"/>
          <ac:spMkLst>
            <pc:docMk/>
            <pc:sldMk cId="4221101237" sldId="261"/>
            <ac:spMk id="7" creationId="{9FD34225-88AF-4127-A47B-D93C16A72399}"/>
          </ac:spMkLst>
        </pc:spChg>
        <pc:spChg chg="add mod">
          <ac:chgData name="Manuel Andrés Rodrigo Rodrigo" userId="9b617a23-5dbc-45a3-a3dc-7ab06ada46b0" providerId="ADAL" clId="{D9CFCBBC-375B-4D0D-8795-E02D95D0501B}" dt="2022-05-30T13:38:55.755" v="808" actId="1076"/>
          <ac:spMkLst>
            <pc:docMk/>
            <pc:sldMk cId="4221101237" sldId="261"/>
            <ac:spMk id="8" creationId="{DF9379BE-3882-4C68-82A3-F4945322109C}"/>
          </ac:spMkLst>
        </pc:spChg>
        <pc:spChg chg="add mod">
          <ac:chgData name="Manuel Andrés Rodrigo Rodrigo" userId="9b617a23-5dbc-45a3-a3dc-7ab06ada46b0" providerId="ADAL" clId="{D9CFCBBC-375B-4D0D-8795-E02D95D0501B}" dt="2022-05-30T13:39:03.003" v="810" actId="1076"/>
          <ac:spMkLst>
            <pc:docMk/>
            <pc:sldMk cId="4221101237" sldId="261"/>
            <ac:spMk id="9" creationId="{44F34407-0A45-40DC-B015-BB359915AFCE}"/>
          </ac:spMkLst>
        </pc:spChg>
        <pc:spChg chg="add del">
          <ac:chgData name="Manuel Andrés Rodrigo Rodrigo" userId="9b617a23-5dbc-45a3-a3dc-7ab06ada46b0" providerId="ADAL" clId="{D9CFCBBC-375B-4D0D-8795-E02D95D0501B}" dt="2022-05-29T15:01:52.839" v="66" actId="22"/>
          <ac:spMkLst>
            <pc:docMk/>
            <pc:sldMk cId="4221101237" sldId="261"/>
            <ac:spMk id="9" creationId="{5A05EF32-4EC0-4273-982A-7BE86E60D80A}"/>
          </ac:spMkLst>
        </pc:spChg>
        <pc:spChg chg="add mod">
          <ac:chgData name="Manuel Andrés Rodrigo Rodrigo" userId="9b617a23-5dbc-45a3-a3dc-7ab06ada46b0" providerId="ADAL" clId="{D9CFCBBC-375B-4D0D-8795-E02D95D0501B}" dt="2022-05-30T13:41:51.631" v="851" actId="1076"/>
          <ac:spMkLst>
            <pc:docMk/>
            <pc:sldMk cId="4221101237" sldId="261"/>
            <ac:spMk id="10" creationId="{9E99AECC-2982-4004-A290-C43BC21362EF}"/>
          </ac:spMkLst>
        </pc:spChg>
        <pc:spChg chg="add mod">
          <ac:chgData name="Manuel Andrés Rodrigo Rodrigo" userId="9b617a23-5dbc-45a3-a3dc-7ab06ada46b0" providerId="ADAL" clId="{D9CFCBBC-375B-4D0D-8795-E02D95D0501B}" dt="2022-05-30T13:40:41.201" v="834" actId="1076"/>
          <ac:spMkLst>
            <pc:docMk/>
            <pc:sldMk cId="4221101237" sldId="261"/>
            <ac:spMk id="14" creationId="{85FE695A-7D59-4038-BFB9-654419CD4E36}"/>
          </ac:spMkLst>
        </pc:spChg>
        <pc:picChg chg="add mod">
          <ac:chgData name="Manuel Andrés Rodrigo Rodrigo" userId="9b617a23-5dbc-45a3-a3dc-7ab06ada46b0" providerId="ADAL" clId="{D9CFCBBC-375B-4D0D-8795-E02D95D0501B}" dt="2022-05-30T13:38:30.455" v="801" actId="14100"/>
          <ac:picMkLst>
            <pc:docMk/>
            <pc:sldMk cId="4221101237" sldId="261"/>
            <ac:picMk id="5" creationId="{AF173161-D0CD-44B8-A33B-54DCEF21FFD9}"/>
          </ac:picMkLst>
        </pc:picChg>
        <pc:picChg chg="add mod">
          <ac:chgData name="Manuel Andrés Rodrigo Rodrigo" userId="9b617a23-5dbc-45a3-a3dc-7ab06ada46b0" providerId="ADAL" clId="{D9CFCBBC-375B-4D0D-8795-E02D95D0501B}" dt="2022-05-30T12:37:23.544" v="736"/>
          <ac:picMkLst>
            <pc:docMk/>
            <pc:sldMk cId="4221101237" sldId="261"/>
            <ac:picMk id="6" creationId="{44C90523-D027-46EF-BACD-49FE83E80687}"/>
          </ac:picMkLst>
        </pc:picChg>
        <pc:picChg chg="add del">
          <ac:chgData name="Manuel Andrés Rodrigo Rodrigo" userId="9b617a23-5dbc-45a3-a3dc-7ab06ada46b0" providerId="ADAL" clId="{D9CFCBBC-375B-4D0D-8795-E02D95D0501B}" dt="2022-05-29T15:01:27.836" v="64" actId="478"/>
          <ac:picMkLst>
            <pc:docMk/>
            <pc:sldMk cId="4221101237" sldId="261"/>
            <ac:picMk id="7" creationId="{77B32E87-9E52-4FF8-806B-DC8FCE849378}"/>
          </ac:picMkLst>
        </pc:picChg>
        <pc:picChg chg="add mod">
          <ac:chgData name="Manuel Andrés Rodrigo Rodrigo" userId="9b617a23-5dbc-45a3-a3dc-7ab06ada46b0" providerId="ADAL" clId="{D9CFCBBC-375B-4D0D-8795-E02D95D0501B}" dt="2022-05-30T13:38:31.897" v="802" actId="1076"/>
          <ac:picMkLst>
            <pc:docMk/>
            <pc:sldMk cId="4221101237" sldId="261"/>
            <ac:picMk id="11" creationId="{E1FBF16A-1E58-4991-80F3-BBC73122D82F}"/>
          </ac:picMkLst>
        </pc:picChg>
        <pc:picChg chg="add mod">
          <ac:chgData name="Manuel Andrés Rodrigo Rodrigo" userId="9b617a23-5dbc-45a3-a3dc-7ab06ada46b0" providerId="ADAL" clId="{D9CFCBBC-375B-4D0D-8795-E02D95D0501B}" dt="2022-05-30T13:40:31.024" v="831" actId="1076"/>
          <ac:picMkLst>
            <pc:docMk/>
            <pc:sldMk cId="4221101237" sldId="261"/>
            <ac:picMk id="13" creationId="{EE558EEA-29F1-4206-B318-8ABCABC04F48}"/>
          </ac:picMkLst>
        </pc:picChg>
      </pc:sldChg>
      <pc:sldChg chg="addSp delSp modSp new mod">
        <pc:chgData name="Manuel Andrés Rodrigo Rodrigo" userId="9b617a23-5dbc-45a3-a3dc-7ab06ada46b0" providerId="ADAL" clId="{D9CFCBBC-375B-4D0D-8795-E02D95D0501B}" dt="2022-05-30T13:55:57.971" v="1185" actId="1076"/>
        <pc:sldMkLst>
          <pc:docMk/>
          <pc:sldMk cId="3319485637" sldId="262"/>
        </pc:sldMkLst>
        <pc:spChg chg="add mod">
          <ac:chgData name="Manuel Andrés Rodrigo Rodrigo" userId="9b617a23-5dbc-45a3-a3dc-7ab06ada46b0" providerId="ADAL" clId="{D9CFCBBC-375B-4D0D-8795-E02D95D0501B}" dt="2022-05-30T13:52:49.340" v="1081" actId="14100"/>
          <ac:spMkLst>
            <pc:docMk/>
            <pc:sldMk cId="3319485637" sldId="262"/>
            <ac:spMk id="2" creationId="{30BDDCA7-6DC9-4E97-91F3-71CCDB0ABAD3}"/>
          </ac:spMkLst>
        </pc:spChg>
        <pc:spChg chg="del">
          <ac:chgData name="Manuel Andrés Rodrigo Rodrigo" userId="9b617a23-5dbc-45a3-a3dc-7ab06ada46b0" providerId="ADAL" clId="{D9CFCBBC-375B-4D0D-8795-E02D95D0501B}" dt="2022-05-29T15:07:02.327" v="213" actId="478"/>
          <ac:spMkLst>
            <pc:docMk/>
            <pc:sldMk cId="3319485637" sldId="262"/>
            <ac:spMk id="2" creationId="{AD51321C-F28E-4C49-A237-A2EF60CD9064}"/>
          </ac:spMkLst>
        </pc:spChg>
        <pc:spChg chg="del">
          <ac:chgData name="Manuel Andrés Rodrigo Rodrigo" userId="9b617a23-5dbc-45a3-a3dc-7ab06ada46b0" providerId="ADAL" clId="{D9CFCBBC-375B-4D0D-8795-E02D95D0501B}" dt="2022-05-29T15:07:02.327" v="213" actId="478"/>
          <ac:spMkLst>
            <pc:docMk/>
            <pc:sldMk cId="3319485637" sldId="262"/>
            <ac:spMk id="3" creationId="{18D7B7BB-48C5-4CCE-9432-EF51D9570DEB}"/>
          </ac:spMkLst>
        </pc:spChg>
        <pc:spChg chg="add mod">
          <ac:chgData name="Manuel Andrés Rodrigo Rodrigo" userId="9b617a23-5dbc-45a3-a3dc-7ab06ada46b0" providerId="ADAL" clId="{D9CFCBBC-375B-4D0D-8795-E02D95D0501B}" dt="2022-05-30T13:41:46.857" v="850" actId="1076"/>
          <ac:spMkLst>
            <pc:docMk/>
            <pc:sldMk cId="3319485637" sldId="262"/>
            <ac:spMk id="5" creationId="{A9EB2147-7056-491B-985E-FEFB58180FA6}"/>
          </ac:spMkLst>
        </pc:spChg>
        <pc:spChg chg="add mod">
          <ac:chgData name="Manuel Andrés Rodrigo Rodrigo" userId="9b617a23-5dbc-45a3-a3dc-7ab06ada46b0" providerId="ADAL" clId="{D9CFCBBC-375B-4D0D-8795-E02D95D0501B}" dt="2022-05-30T13:52:57.131" v="1083" actId="1076"/>
          <ac:spMkLst>
            <pc:docMk/>
            <pc:sldMk cId="3319485637" sldId="262"/>
            <ac:spMk id="6" creationId="{16AAE47D-A6E0-4510-9A3C-D0855A0A85E3}"/>
          </ac:spMkLst>
        </pc:spChg>
        <pc:spChg chg="add mod">
          <ac:chgData name="Manuel Andrés Rodrigo Rodrigo" userId="9b617a23-5dbc-45a3-a3dc-7ab06ada46b0" providerId="ADAL" clId="{D9CFCBBC-375B-4D0D-8795-E02D95D0501B}" dt="2022-05-30T13:55:32.505" v="1181" actId="1076"/>
          <ac:spMkLst>
            <pc:docMk/>
            <pc:sldMk cId="3319485637" sldId="262"/>
            <ac:spMk id="7" creationId="{F393D49E-1D59-4E1B-A1E4-EC08FF50DED6}"/>
          </ac:spMkLst>
        </pc:spChg>
        <pc:spChg chg="add mod">
          <ac:chgData name="Manuel Andrés Rodrigo Rodrigo" userId="9b617a23-5dbc-45a3-a3dc-7ab06ada46b0" providerId="ADAL" clId="{D9CFCBBC-375B-4D0D-8795-E02D95D0501B}" dt="2022-05-30T13:55:57.971" v="1185" actId="1076"/>
          <ac:spMkLst>
            <pc:docMk/>
            <pc:sldMk cId="3319485637" sldId="262"/>
            <ac:spMk id="8" creationId="{1409E64F-838E-4370-8143-426D30ECFE3D}"/>
          </ac:spMkLst>
        </pc:spChg>
        <pc:spChg chg="add mod">
          <ac:chgData name="Manuel Andrés Rodrigo Rodrigo" userId="9b617a23-5dbc-45a3-a3dc-7ab06ada46b0" providerId="ADAL" clId="{D9CFCBBC-375B-4D0D-8795-E02D95D0501B}" dt="2022-05-30T13:54:51.515" v="1142" actId="1076"/>
          <ac:spMkLst>
            <pc:docMk/>
            <pc:sldMk cId="3319485637" sldId="262"/>
            <ac:spMk id="9" creationId="{BBF159A3-AE0C-4594-8CD8-089530934203}"/>
          </ac:spMkLst>
        </pc:spChg>
        <pc:spChg chg="add mod">
          <ac:chgData name="Manuel Andrés Rodrigo Rodrigo" userId="9b617a23-5dbc-45a3-a3dc-7ab06ada46b0" providerId="ADAL" clId="{D9CFCBBC-375B-4D0D-8795-E02D95D0501B}" dt="2022-05-30T13:55:54.574" v="1184" actId="1076"/>
          <ac:spMkLst>
            <pc:docMk/>
            <pc:sldMk cId="3319485637" sldId="262"/>
            <ac:spMk id="10" creationId="{E32CBE7B-FEE1-484D-88FC-C2EDB66A7685}"/>
          </ac:spMkLst>
        </pc:spChg>
        <pc:graphicFrameChg chg="add mod modGraphic">
          <ac:chgData name="Manuel Andrés Rodrigo Rodrigo" userId="9b617a23-5dbc-45a3-a3dc-7ab06ada46b0" providerId="ADAL" clId="{D9CFCBBC-375B-4D0D-8795-E02D95D0501B}" dt="2022-05-30T13:54:04.855" v="1127" actId="20577"/>
          <ac:graphicFrameMkLst>
            <pc:docMk/>
            <pc:sldMk cId="3319485637" sldId="262"/>
            <ac:graphicFrameMk id="4" creationId="{7C20020A-7FA1-43A5-9F2E-B198DAFB6E50}"/>
          </ac:graphicFrameMkLst>
        </pc:graphicFrameChg>
        <pc:picChg chg="add mod">
          <ac:chgData name="Manuel Andrés Rodrigo Rodrigo" userId="9b617a23-5dbc-45a3-a3dc-7ab06ada46b0" providerId="ADAL" clId="{D9CFCBBC-375B-4D0D-8795-E02D95D0501B}" dt="2022-05-30T12:37:28.252" v="737"/>
          <ac:picMkLst>
            <pc:docMk/>
            <pc:sldMk cId="3319485637" sldId="262"/>
            <ac:picMk id="3" creationId="{077F338A-DBA5-4A08-8E51-202F9B64F4E5}"/>
          </ac:picMkLst>
        </pc:picChg>
      </pc:sldChg>
      <pc:sldChg chg="addSp delSp modSp new mod">
        <pc:chgData name="Manuel Andrés Rodrigo Rodrigo" userId="9b617a23-5dbc-45a3-a3dc-7ab06ada46b0" providerId="ADAL" clId="{D9CFCBBC-375B-4D0D-8795-E02D95D0501B}" dt="2022-05-30T13:57:10.695" v="1187" actId="1076"/>
        <pc:sldMkLst>
          <pc:docMk/>
          <pc:sldMk cId="1068505465" sldId="263"/>
        </pc:sldMkLst>
        <pc:spChg chg="del">
          <ac:chgData name="Manuel Andrés Rodrigo Rodrigo" userId="9b617a23-5dbc-45a3-a3dc-7ab06ada46b0" providerId="ADAL" clId="{D9CFCBBC-375B-4D0D-8795-E02D95D0501B}" dt="2022-05-29T15:12:09.843" v="624" actId="478"/>
          <ac:spMkLst>
            <pc:docMk/>
            <pc:sldMk cId="1068505465" sldId="263"/>
            <ac:spMk id="2" creationId="{E57FF768-625E-4AFF-8224-0FD69E2EAE33}"/>
          </ac:spMkLst>
        </pc:spChg>
        <pc:spChg chg="del">
          <ac:chgData name="Manuel Andrés Rodrigo Rodrigo" userId="9b617a23-5dbc-45a3-a3dc-7ab06ada46b0" providerId="ADAL" clId="{D9CFCBBC-375B-4D0D-8795-E02D95D0501B}" dt="2022-05-29T15:12:09.843" v="624" actId="478"/>
          <ac:spMkLst>
            <pc:docMk/>
            <pc:sldMk cId="1068505465" sldId="263"/>
            <ac:spMk id="3" creationId="{37236C82-8B96-4EEC-B341-0CE396871199}"/>
          </ac:spMkLst>
        </pc:spChg>
        <pc:spChg chg="add mod">
          <ac:chgData name="Manuel Andrés Rodrigo Rodrigo" userId="9b617a23-5dbc-45a3-a3dc-7ab06ada46b0" providerId="ADAL" clId="{D9CFCBBC-375B-4D0D-8795-E02D95D0501B}" dt="2022-05-30T13:41:00.144" v="840" actId="1076"/>
          <ac:spMkLst>
            <pc:docMk/>
            <pc:sldMk cId="1068505465" sldId="263"/>
            <ac:spMk id="8" creationId="{1A10B692-B4F6-437E-8ED9-87C36D6E3CFA}"/>
          </ac:spMkLst>
        </pc:spChg>
        <pc:graphicFrameChg chg="del">
          <ac:chgData name="Manuel Andrés Rodrigo Rodrigo" userId="9b617a23-5dbc-45a3-a3dc-7ab06ada46b0" providerId="ADAL" clId="{D9CFCBBC-375B-4D0D-8795-E02D95D0501B}" dt="2022-05-29T15:16:51.800" v="645"/>
          <ac:graphicFrameMkLst>
            <pc:docMk/>
            <pc:sldMk cId="1068505465" sldId="263"/>
            <ac:graphicFrameMk id="8" creationId="{3D7D9858-AE74-434C-A0A3-2E781DC41D51}"/>
          </ac:graphicFrameMkLst>
        </pc:graphicFrameChg>
        <pc:graphicFrameChg chg="add del mod">
          <ac:chgData name="Manuel Andrés Rodrigo Rodrigo" userId="9b617a23-5dbc-45a3-a3dc-7ab06ada46b0" providerId="ADAL" clId="{D9CFCBBC-375B-4D0D-8795-E02D95D0501B}" dt="2022-05-29T15:16:58.745" v="647" actId="478"/>
          <ac:graphicFrameMkLst>
            <pc:docMk/>
            <pc:sldMk cId="1068505465" sldId="263"/>
            <ac:graphicFrameMk id="9" creationId="{5EA5D91B-D3E1-47BA-93BD-FEAFD2FFBC08}"/>
          </ac:graphicFrameMkLst>
        </pc:graphicFrameChg>
        <pc:graphicFrameChg chg="add mod modGraphic">
          <ac:chgData name="Manuel Andrés Rodrigo Rodrigo" userId="9b617a23-5dbc-45a3-a3dc-7ab06ada46b0" providerId="ADAL" clId="{D9CFCBBC-375B-4D0D-8795-E02D95D0501B}" dt="2022-05-30T13:57:10.695" v="1187" actId="1076"/>
          <ac:graphicFrameMkLst>
            <pc:docMk/>
            <pc:sldMk cId="1068505465" sldId="263"/>
            <ac:graphicFrameMk id="10" creationId="{3FC7A8BA-A82E-45AA-AD92-ED708849EEC7}"/>
          </ac:graphicFrameMkLst>
        </pc:graphicFrameChg>
        <pc:picChg chg="add mod ord modCrop">
          <ac:chgData name="Manuel Andrés Rodrigo Rodrigo" userId="9b617a23-5dbc-45a3-a3dc-7ab06ada46b0" providerId="ADAL" clId="{D9CFCBBC-375B-4D0D-8795-E02D95D0501B}" dt="2022-05-29T15:13:59.124" v="641" actId="1076"/>
          <ac:picMkLst>
            <pc:docMk/>
            <pc:sldMk cId="1068505465" sldId="263"/>
            <ac:picMk id="5" creationId="{6FDB0416-AB0B-4F25-83A9-221C0AA2BA6C}"/>
          </ac:picMkLst>
        </pc:picChg>
        <pc:picChg chg="add mod">
          <ac:chgData name="Manuel Andrés Rodrigo Rodrigo" userId="9b617a23-5dbc-45a3-a3dc-7ab06ada46b0" providerId="ADAL" clId="{D9CFCBBC-375B-4D0D-8795-E02D95D0501B}" dt="2022-05-30T12:37:32.447" v="738"/>
          <ac:picMkLst>
            <pc:docMk/>
            <pc:sldMk cId="1068505465" sldId="263"/>
            <ac:picMk id="6" creationId="{CB7917C6-D668-40E1-8EB9-51FC04C4C23C}"/>
          </ac:picMkLst>
        </pc:picChg>
        <pc:picChg chg="add mod">
          <ac:chgData name="Manuel Andrés Rodrigo Rodrigo" userId="9b617a23-5dbc-45a3-a3dc-7ab06ada46b0" providerId="ADAL" clId="{D9CFCBBC-375B-4D0D-8795-E02D95D0501B}" dt="2022-05-29T15:14:19.397" v="644" actId="1076"/>
          <ac:picMkLst>
            <pc:docMk/>
            <pc:sldMk cId="1068505465" sldId="263"/>
            <ac:picMk id="7" creationId="{F49D91A2-A056-4FC0-94EB-719066FA4150}"/>
          </ac:picMkLst>
        </pc:picChg>
      </pc:sldChg>
      <pc:sldChg chg="addSp modSp add mod">
        <pc:chgData name="Manuel Andrés Rodrigo Rodrigo" userId="9b617a23-5dbc-45a3-a3dc-7ab06ada46b0" providerId="ADAL" clId="{D9CFCBBC-375B-4D0D-8795-E02D95D0501B}" dt="2022-05-30T13:41:08.308" v="842" actId="1076"/>
        <pc:sldMkLst>
          <pc:docMk/>
          <pc:sldMk cId="1552744782" sldId="264"/>
        </pc:sldMkLst>
        <pc:spChg chg="add mod">
          <ac:chgData name="Manuel Andrés Rodrigo Rodrigo" userId="9b617a23-5dbc-45a3-a3dc-7ab06ada46b0" providerId="ADAL" clId="{D9CFCBBC-375B-4D0D-8795-E02D95D0501B}" dt="2022-05-30T13:41:08.308" v="842" actId="1076"/>
          <ac:spMkLst>
            <pc:docMk/>
            <pc:sldMk cId="1552744782" sldId="264"/>
            <ac:spMk id="8" creationId="{9F7D9164-C028-4B26-9048-49FA9ED0CC8E}"/>
          </ac:spMkLst>
        </pc:spChg>
        <pc:graphicFrameChg chg="modGraphic">
          <ac:chgData name="Manuel Andrés Rodrigo Rodrigo" userId="9b617a23-5dbc-45a3-a3dc-7ab06ada46b0" providerId="ADAL" clId="{D9CFCBBC-375B-4D0D-8795-E02D95D0501B}" dt="2022-05-29T15:22:30.680" v="677" actId="2166"/>
          <ac:graphicFrameMkLst>
            <pc:docMk/>
            <pc:sldMk cId="1552744782" sldId="264"/>
            <ac:graphicFrameMk id="10" creationId="{3FC7A8BA-A82E-45AA-AD92-ED708849EEC7}"/>
          </ac:graphicFrameMkLst>
        </pc:graphicFrameChg>
        <pc:picChg chg="add mod">
          <ac:chgData name="Manuel Andrés Rodrigo Rodrigo" userId="9b617a23-5dbc-45a3-a3dc-7ab06ada46b0" providerId="ADAL" clId="{D9CFCBBC-375B-4D0D-8795-E02D95D0501B}" dt="2022-05-30T12:37:36.104" v="739"/>
          <ac:picMkLst>
            <pc:docMk/>
            <pc:sldMk cId="1552744782" sldId="264"/>
            <ac:picMk id="6" creationId="{A5DC0337-6534-43B4-BA44-4D403F6D7FD1}"/>
          </ac:picMkLst>
        </pc:picChg>
      </pc:sldChg>
      <pc:sldChg chg="addSp modSp add mod">
        <pc:chgData name="Manuel Andrés Rodrigo Rodrigo" userId="9b617a23-5dbc-45a3-a3dc-7ab06ada46b0" providerId="ADAL" clId="{D9CFCBBC-375B-4D0D-8795-E02D95D0501B}" dt="2022-05-30T13:41:16.250" v="844" actId="1076"/>
        <pc:sldMkLst>
          <pc:docMk/>
          <pc:sldMk cId="2923520957" sldId="265"/>
        </pc:sldMkLst>
        <pc:spChg chg="add mod">
          <ac:chgData name="Manuel Andrés Rodrigo Rodrigo" userId="9b617a23-5dbc-45a3-a3dc-7ab06ada46b0" providerId="ADAL" clId="{D9CFCBBC-375B-4D0D-8795-E02D95D0501B}" dt="2022-05-30T13:41:16.250" v="844" actId="1076"/>
          <ac:spMkLst>
            <pc:docMk/>
            <pc:sldMk cId="2923520957" sldId="265"/>
            <ac:spMk id="8" creationId="{B67791CD-A022-49F9-B6BD-FE445A541F78}"/>
          </ac:spMkLst>
        </pc:spChg>
        <pc:graphicFrameChg chg="mod modGraphic">
          <ac:chgData name="Manuel Andrés Rodrigo Rodrigo" userId="9b617a23-5dbc-45a3-a3dc-7ab06ada46b0" providerId="ADAL" clId="{D9CFCBBC-375B-4D0D-8795-E02D95D0501B}" dt="2022-05-29T15:25:42.625" v="683" actId="1076"/>
          <ac:graphicFrameMkLst>
            <pc:docMk/>
            <pc:sldMk cId="2923520957" sldId="265"/>
            <ac:graphicFrameMk id="10" creationId="{3FC7A8BA-A82E-45AA-AD92-ED708849EEC7}"/>
          </ac:graphicFrameMkLst>
        </pc:graphicFrameChg>
        <pc:picChg chg="add mod">
          <ac:chgData name="Manuel Andrés Rodrigo Rodrigo" userId="9b617a23-5dbc-45a3-a3dc-7ab06ada46b0" providerId="ADAL" clId="{D9CFCBBC-375B-4D0D-8795-E02D95D0501B}" dt="2022-05-30T12:37:40.770" v="740"/>
          <ac:picMkLst>
            <pc:docMk/>
            <pc:sldMk cId="2923520957" sldId="265"/>
            <ac:picMk id="6" creationId="{1497C9A7-FD2A-425F-A5CC-B3EB781DDD85}"/>
          </ac:picMkLst>
        </pc:picChg>
      </pc:sldChg>
      <pc:sldChg chg="addSp delSp modSp new mod">
        <pc:chgData name="Manuel Andrés Rodrigo Rodrigo" userId="9b617a23-5dbc-45a3-a3dc-7ab06ada46b0" providerId="ADAL" clId="{D9CFCBBC-375B-4D0D-8795-E02D95D0501B}" dt="2022-05-30T14:05:35.274" v="1198" actId="14100"/>
        <pc:sldMkLst>
          <pc:docMk/>
          <pc:sldMk cId="1330640880" sldId="266"/>
        </pc:sldMkLst>
        <pc:spChg chg="del">
          <ac:chgData name="Manuel Andrés Rodrigo Rodrigo" userId="9b617a23-5dbc-45a3-a3dc-7ab06ada46b0" providerId="ADAL" clId="{D9CFCBBC-375B-4D0D-8795-E02D95D0501B}" dt="2022-05-30T13:57:30.175" v="1189" actId="478"/>
          <ac:spMkLst>
            <pc:docMk/>
            <pc:sldMk cId="1330640880" sldId="266"/>
            <ac:spMk id="2" creationId="{FB30DC44-1D22-4B82-837E-A457783FEA9B}"/>
          </ac:spMkLst>
        </pc:spChg>
        <pc:spChg chg="del">
          <ac:chgData name="Manuel Andrés Rodrigo Rodrigo" userId="9b617a23-5dbc-45a3-a3dc-7ab06ada46b0" providerId="ADAL" clId="{D9CFCBBC-375B-4D0D-8795-E02D95D0501B}" dt="2022-05-30T13:57:30.175" v="1189" actId="478"/>
          <ac:spMkLst>
            <pc:docMk/>
            <pc:sldMk cId="1330640880" sldId="266"/>
            <ac:spMk id="3" creationId="{937C0C76-6956-4809-A96F-F73E4CE92C52}"/>
          </ac:spMkLst>
        </pc:spChg>
        <pc:spChg chg="add mod">
          <ac:chgData name="Manuel Andrés Rodrigo Rodrigo" userId="9b617a23-5dbc-45a3-a3dc-7ab06ada46b0" providerId="ADAL" clId="{D9CFCBBC-375B-4D0D-8795-E02D95D0501B}" dt="2022-05-30T14:05:35.274" v="1198" actId="14100"/>
          <ac:spMkLst>
            <pc:docMk/>
            <pc:sldMk cId="1330640880" sldId="266"/>
            <ac:spMk id="6" creationId="{6988F4A0-7A0B-4203-82DA-79354A0F1C05}"/>
          </ac:spMkLst>
        </pc:spChg>
        <pc:graphicFrameChg chg="add mod modGraphic">
          <ac:chgData name="Manuel Andrés Rodrigo Rodrigo" userId="9b617a23-5dbc-45a3-a3dc-7ab06ada46b0" providerId="ADAL" clId="{D9CFCBBC-375B-4D0D-8795-E02D95D0501B}" dt="2022-05-30T13:58:22.556" v="1192" actId="1076"/>
          <ac:graphicFrameMkLst>
            <pc:docMk/>
            <pc:sldMk cId="1330640880" sldId="266"/>
            <ac:graphicFrameMk id="4" creationId="{DD54C960-D2EF-48FA-9656-C646C6DB9928}"/>
          </ac:graphicFrameMkLst>
        </pc:graphicFrameChg>
        <pc:picChg chg="add mod">
          <ac:chgData name="Manuel Andrés Rodrigo Rodrigo" userId="9b617a23-5dbc-45a3-a3dc-7ab06ada46b0" providerId="ADAL" clId="{D9CFCBBC-375B-4D0D-8795-E02D95D0501B}" dt="2022-05-30T14:05:25.545" v="1196" actId="14100"/>
          <ac:picMkLst>
            <pc:docMk/>
            <pc:sldMk cId="1330640880" sldId="266"/>
            <ac:picMk id="5" creationId="{D97234EF-0EFB-46AC-9DBC-0FDBC6D5D3B4}"/>
          </ac:picMkLst>
        </pc:picChg>
      </pc:sldChg>
      <pc:sldChg chg="addSp delSp modSp new mod">
        <pc:chgData name="Manuel Andrés Rodrigo Rodrigo" userId="9b617a23-5dbc-45a3-a3dc-7ab06ada46b0" providerId="ADAL" clId="{D9CFCBBC-375B-4D0D-8795-E02D95D0501B}" dt="2022-05-30T14:08:21.766" v="1244" actId="478"/>
        <pc:sldMkLst>
          <pc:docMk/>
          <pc:sldMk cId="3722940085" sldId="267"/>
        </pc:sldMkLst>
        <pc:spChg chg="mod">
          <ac:chgData name="Manuel Andrés Rodrigo Rodrigo" userId="9b617a23-5dbc-45a3-a3dc-7ab06ada46b0" providerId="ADAL" clId="{D9CFCBBC-375B-4D0D-8795-E02D95D0501B}" dt="2022-05-30T14:08:14.896" v="1243" actId="20577"/>
          <ac:spMkLst>
            <pc:docMk/>
            <pc:sldMk cId="3722940085" sldId="267"/>
            <ac:spMk id="2" creationId="{59BFD429-505C-46D0-B2FD-F9FDA6D58A4E}"/>
          </ac:spMkLst>
        </pc:spChg>
        <pc:spChg chg="del">
          <ac:chgData name="Manuel Andrés Rodrigo Rodrigo" userId="9b617a23-5dbc-45a3-a3dc-7ab06ada46b0" providerId="ADAL" clId="{D9CFCBBC-375B-4D0D-8795-E02D95D0501B}" dt="2022-05-30T14:08:21.766" v="1244" actId="478"/>
          <ac:spMkLst>
            <pc:docMk/>
            <pc:sldMk cId="3722940085" sldId="267"/>
            <ac:spMk id="3" creationId="{A9A59E4D-CACC-43C3-AACD-7409483FFC92}"/>
          </ac:spMkLst>
        </pc:spChg>
        <pc:picChg chg="add mod">
          <ac:chgData name="Manuel Andrés Rodrigo Rodrigo" userId="9b617a23-5dbc-45a3-a3dc-7ab06ada46b0" providerId="ADAL" clId="{D9CFCBBC-375B-4D0D-8795-E02D95D0501B}" dt="2022-05-30T14:07:58.771" v="1210"/>
          <ac:picMkLst>
            <pc:docMk/>
            <pc:sldMk cId="3722940085" sldId="267"/>
            <ac:picMk id="4" creationId="{03AF6891-EFBE-4391-8F99-8FF283DE5E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87A09-0097-4618-B581-AF3A67B5C4A2}" type="doc">
      <dgm:prSet loTypeId="urn:microsoft.com/office/officeart/2005/8/layout/hProcess1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BF99A2-B2E0-43D2-8DF8-DEAA566E1E31}">
      <dgm:prSet phldrT="[Texto]" custT="1"/>
      <dgm:spPr/>
      <dgm:t>
        <a:bodyPr/>
        <a:lstStyle/>
        <a:p>
          <a:r>
            <a:rPr lang="es-ES" sz="1400" dirty="0" err="1"/>
            <a:t>Identification</a:t>
          </a:r>
          <a:r>
            <a:rPr lang="es-ES" sz="1400" dirty="0"/>
            <a:t> of </a:t>
          </a:r>
          <a:r>
            <a:rPr lang="es-ES" sz="1400" dirty="0" err="1"/>
            <a:t>skills</a:t>
          </a:r>
          <a:r>
            <a:rPr lang="es-ES" sz="1400" dirty="0"/>
            <a:t> and </a:t>
          </a:r>
          <a:r>
            <a:rPr lang="es-ES" sz="1400" dirty="0" err="1"/>
            <a:t>knowledge</a:t>
          </a:r>
          <a:r>
            <a:rPr lang="es-ES" sz="1400" dirty="0"/>
            <a:t> (WP2)</a:t>
          </a:r>
        </a:p>
      </dgm:t>
    </dgm:pt>
    <dgm:pt modelId="{A89D7E46-6340-4E24-9260-83DA3136B86D}" type="parTrans" cxnId="{1D44D705-320C-421F-8E5C-D57ED5F9B3A8}">
      <dgm:prSet/>
      <dgm:spPr/>
      <dgm:t>
        <a:bodyPr/>
        <a:lstStyle/>
        <a:p>
          <a:endParaRPr lang="es-ES" sz="2400"/>
        </a:p>
      </dgm:t>
    </dgm:pt>
    <dgm:pt modelId="{CB7335D0-73F9-40C0-9EB9-42D3BC1AB17C}" type="sibTrans" cxnId="{1D44D705-320C-421F-8E5C-D57ED5F9B3A8}">
      <dgm:prSet/>
      <dgm:spPr/>
      <dgm:t>
        <a:bodyPr/>
        <a:lstStyle/>
        <a:p>
          <a:endParaRPr lang="es-ES" sz="2400"/>
        </a:p>
      </dgm:t>
    </dgm:pt>
    <dgm:pt modelId="{C588DB6D-97B0-43B0-AF3E-713E7E2A6C73}">
      <dgm:prSet phldrT="[Texto]" custT="1"/>
      <dgm:spPr/>
      <dgm:t>
        <a:bodyPr/>
        <a:lstStyle/>
        <a:p>
          <a:r>
            <a:rPr lang="es-ES" sz="1400" dirty="0" err="1"/>
            <a:t>Searching</a:t>
          </a:r>
          <a:r>
            <a:rPr lang="es-ES" sz="1400" dirty="0"/>
            <a:t> of </a:t>
          </a:r>
          <a:r>
            <a:rPr lang="es-ES" sz="1400" dirty="0" err="1"/>
            <a:t>teaching</a:t>
          </a:r>
          <a:r>
            <a:rPr lang="es-ES" sz="1400" dirty="0"/>
            <a:t> </a:t>
          </a:r>
          <a:r>
            <a:rPr lang="es-ES" sz="1400" dirty="0" err="1"/>
            <a:t>materials</a:t>
          </a:r>
          <a:r>
            <a:rPr lang="es-ES" sz="1400" dirty="0"/>
            <a:t> </a:t>
          </a:r>
          <a:r>
            <a:rPr lang="es-ES" sz="1400" dirty="0" err="1"/>
            <a:t>already</a:t>
          </a:r>
          <a:r>
            <a:rPr lang="es-ES" sz="1400" dirty="0"/>
            <a:t> </a:t>
          </a:r>
          <a:r>
            <a:rPr lang="es-ES" sz="1400" dirty="0" err="1"/>
            <a:t>existing</a:t>
          </a:r>
          <a:r>
            <a:rPr lang="es-ES" sz="1400" dirty="0"/>
            <a:t> </a:t>
          </a:r>
          <a:r>
            <a:rPr lang="es-ES" sz="1400" dirty="0" err="1"/>
            <a:t>or</a:t>
          </a:r>
          <a:r>
            <a:rPr lang="es-ES" sz="1400" dirty="0"/>
            <a:t> </a:t>
          </a:r>
          <a:r>
            <a:rPr lang="es-ES" sz="1400" dirty="0" err="1"/>
            <a:t>easy</a:t>
          </a:r>
          <a:r>
            <a:rPr lang="es-ES" sz="1400" dirty="0"/>
            <a:t> </a:t>
          </a:r>
          <a:r>
            <a:rPr lang="es-ES" sz="1400" dirty="0" err="1"/>
            <a:t>to</a:t>
          </a:r>
          <a:r>
            <a:rPr lang="es-ES" sz="1400" dirty="0"/>
            <a:t> be </a:t>
          </a:r>
          <a:r>
            <a:rPr lang="es-ES" sz="1400" dirty="0" err="1"/>
            <a:t>prepared</a:t>
          </a:r>
          <a:endParaRPr lang="es-ES" sz="1400" dirty="0"/>
        </a:p>
      </dgm:t>
    </dgm:pt>
    <dgm:pt modelId="{7E870ACE-9E78-4939-AA82-9F6C737253D9}" type="parTrans" cxnId="{9C43CD99-E6BB-4DC0-8066-47572326558E}">
      <dgm:prSet/>
      <dgm:spPr/>
      <dgm:t>
        <a:bodyPr/>
        <a:lstStyle/>
        <a:p>
          <a:endParaRPr lang="es-ES" sz="2400"/>
        </a:p>
      </dgm:t>
    </dgm:pt>
    <dgm:pt modelId="{72E7F7D2-6226-4981-A8E3-B81BCAF55EAA}" type="sibTrans" cxnId="{9C43CD99-E6BB-4DC0-8066-47572326558E}">
      <dgm:prSet/>
      <dgm:spPr/>
      <dgm:t>
        <a:bodyPr/>
        <a:lstStyle/>
        <a:p>
          <a:endParaRPr lang="es-ES" sz="2400"/>
        </a:p>
      </dgm:t>
    </dgm:pt>
    <dgm:pt modelId="{2E8ACD72-E9FC-49C0-84C7-843207578DDD}">
      <dgm:prSet phldrT="[Texto]" custT="1"/>
      <dgm:spPr/>
      <dgm:t>
        <a:bodyPr/>
        <a:lstStyle/>
        <a:p>
          <a:r>
            <a:rPr lang="es-ES" sz="1400" dirty="0" err="1"/>
            <a:t>Identifications</a:t>
          </a:r>
          <a:r>
            <a:rPr lang="es-ES" sz="1400" dirty="0"/>
            <a:t> of gaps in </a:t>
          </a:r>
          <a:r>
            <a:rPr lang="es-ES" sz="1400" dirty="0" err="1"/>
            <a:t>skills&amp;knowledge</a:t>
          </a:r>
          <a:r>
            <a:rPr lang="es-ES" sz="1400" dirty="0"/>
            <a:t> and </a:t>
          </a:r>
          <a:r>
            <a:rPr lang="es-ES" sz="1400" dirty="0" err="1"/>
            <a:t>partners</a:t>
          </a:r>
          <a:r>
            <a:rPr lang="es-ES" sz="1400" dirty="0"/>
            <a:t> </a:t>
          </a:r>
          <a:r>
            <a:rPr lang="es-ES" sz="1400" dirty="0" err="1"/>
            <a:t>that</a:t>
          </a:r>
          <a:r>
            <a:rPr lang="es-ES" sz="1400" dirty="0"/>
            <a:t> can </a:t>
          </a:r>
          <a:r>
            <a:rPr lang="es-ES" sz="1400" dirty="0" err="1"/>
            <a:t>develop</a:t>
          </a:r>
          <a:r>
            <a:rPr lang="es-ES" sz="1400" dirty="0"/>
            <a:t> </a:t>
          </a:r>
          <a:r>
            <a:rPr lang="es-ES" sz="1400" dirty="0" err="1"/>
            <a:t>teaching</a:t>
          </a:r>
          <a:r>
            <a:rPr lang="es-ES" sz="1400" dirty="0"/>
            <a:t> </a:t>
          </a:r>
          <a:r>
            <a:rPr lang="es-ES" sz="1400" dirty="0" err="1"/>
            <a:t>materials</a:t>
          </a:r>
          <a:endParaRPr lang="es-ES" sz="1400" dirty="0"/>
        </a:p>
      </dgm:t>
    </dgm:pt>
    <dgm:pt modelId="{6DE82848-4949-4909-A6BC-03B0B6D07935}" type="parTrans" cxnId="{1B947C8A-63E1-4634-B614-28F8CACF45D3}">
      <dgm:prSet/>
      <dgm:spPr/>
      <dgm:t>
        <a:bodyPr/>
        <a:lstStyle/>
        <a:p>
          <a:endParaRPr lang="es-ES" sz="2400"/>
        </a:p>
      </dgm:t>
    </dgm:pt>
    <dgm:pt modelId="{0519E9F9-9B60-48D4-9A86-D85343EE011C}" type="sibTrans" cxnId="{1B947C8A-63E1-4634-B614-28F8CACF45D3}">
      <dgm:prSet/>
      <dgm:spPr/>
      <dgm:t>
        <a:bodyPr/>
        <a:lstStyle/>
        <a:p>
          <a:endParaRPr lang="es-ES" sz="2400"/>
        </a:p>
      </dgm:t>
    </dgm:pt>
    <dgm:pt modelId="{45039D56-7FA7-4BAF-A4D7-41C269598DFF}">
      <dgm:prSet phldrT="[Texto]" custT="1"/>
      <dgm:spPr/>
      <dgm:t>
        <a:bodyPr/>
        <a:lstStyle/>
        <a:p>
          <a:r>
            <a:rPr lang="es-ES" sz="1400" dirty="0" err="1"/>
            <a:t>Adaptation</a:t>
          </a:r>
          <a:r>
            <a:rPr lang="es-ES" sz="1400" dirty="0"/>
            <a:t> of </a:t>
          </a:r>
          <a:r>
            <a:rPr lang="es-ES" sz="1400" dirty="0" err="1"/>
            <a:t>materials</a:t>
          </a:r>
          <a:r>
            <a:rPr lang="es-ES" sz="1400" dirty="0"/>
            <a:t> </a:t>
          </a:r>
          <a:r>
            <a:rPr lang="es-ES" sz="1400" dirty="0" err="1"/>
            <a:t>to</a:t>
          </a:r>
          <a:r>
            <a:rPr lang="es-ES" sz="1400" dirty="0"/>
            <a:t> </a:t>
          </a:r>
          <a:r>
            <a:rPr lang="es-ES" sz="1400" dirty="0" err="1"/>
            <a:t>the</a:t>
          </a:r>
          <a:r>
            <a:rPr lang="es-ES" sz="1400" dirty="0"/>
            <a:t> final </a:t>
          </a:r>
          <a:r>
            <a:rPr lang="es-ES" sz="1400" dirty="0" err="1"/>
            <a:t>program</a:t>
          </a:r>
          <a:endParaRPr lang="es-ES" sz="1400" dirty="0"/>
        </a:p>
      </dgm:t>
    </dgm:pt>
    <dgm:pt modelId="{315D315B-770D-4988-9997-CE2FD958A205}" type="parTrans" cxnId="{73E28781-9EB2-48D2-9116-FE6DE827EFB1}">
      <dgm:prSet/>
      <dgm:spPr/>
      <dgm:t>
        <a:bodyPr/>
        <a:lstStyle/>
        <a:p>
          <a:endParaRPr lang="es-ES" sz="2400"/>
        </a:p>
      </dgm:t>
    </dgm:pt>
    <dgm:pt modelId="{00DCAEB3-7609-4624-993E-68125FB7A333}" type="sibTrans" cxnId="{73E28781-9EB2-48D2-9116-FE6DE827EFB1}">
      <dgm:prSet/>
      <dgm:spPr/>
      <dgm:t>
        <a:bodyPr/>
        <a:lstStyle/>
        <a:p>
          <a:endParaRPr lang="es-ES" sz="2400"/>
        </a:p>
      </dgm:t>
    </dgm:pt>
    <dgm:pt modelId="{DE429423-332D-4DD0-AA58-F75C23E42029}">
      <dgm:prSet phldrT="[Texto]" custT="1"/>
      <dgm:spPr/>
      <dgm:t>
        <a:bodyPr/>
        <a:lstStyle/>
        <a:p>
          <a:r>
            <a:rPr lang="es-ES" sz="1400" dirty="0" err="1"/>
            <a:t>Preparation</a:t>
          </a:r>
          <a:r>
            <a:rPr lang="es-ES" sz="1400" dirty="0"/>
            <a:t> of </a:t>
          </a:r>
          <a:r>
            <a:rPr lang="es-ES" sz="1400" dirty="0" err="1"/>
            <a:t>the</a:t>
          </a:r>
          <a:r>
            <a:rPr lang="es-ES" sz="1400" dirty="0"/>
            <a:t> </a:t>
          </a:r>
          <a:r>
            <a:rPr lang="es-ES" sz="1400" dirty="0" err="1"/>
            <a:t>teaching</a:t>
          </a:r>
          <a:r>
            <a:rPr lang="es-ES" sz="1400" dirty="0"/>
            <a:t> </a:t>
          </a:r>
          <a:r>
            <a:rPr lang="es-ES" sz="1400" dirty="0" err="1"/>
            <a:t>materials</a:t>
          </a:r>
          <a:endParaRPr lang="es-ES" sz="1400" dirty="0"/>
        </a:p>
      </dgm:t>
    </dgm:pt>
    <dgm:pt modelId="{353E415E-20F5-4A67-9606-244C024F7C65}" type="parTrans" cxnId="{0B1A2ABF-1CDE-40A5-8380-2073C8C291C8}">
      <dgm:prSet/>
      <dgm:spPr/>
      <dgm:t>
        <a:bodyPr/>
        <a:lstStyle/>
        <a:p>
          <a:endParaRPr lang="es-ES" sz="2400"/>
        </a:p>
      </dgm:t>
    </dgm:pt>
    <dgm:pt modelId="{A725EA5C-ECB8-48EC-8944-5E90E0E33551}" type="sibTrans" cxnId="{0B1A2ABF-1CDE-40A5-8380-2073C8C291C8}">
      <dgm:prSet/>
      <dgm:spPr/>
      <dgm:t>
        <a:bodyPr/>
        <a:lstStyle/>
        <a:p>
          <a:endParaRPr lang="es-ES" sz="2400"/>
        </a:p>
      </dgm:t>
    </dgm:pt>
    <dgm:pt modelId="{6F466D9B-0C92-404A-8B0D-E1AC7222E9A2}">
      <dgm:prSet phldrT="[Texto]" custT="1"/>
      <dgm:spPr/>
      <dgm:t>
        <a:bodyPr/>
        <a:lstStyle/>
        <a:p>
          <a:r>
            <a:rPr lang="es-ES" sz="1400" dirty="0" err="1"/>
            <a:t>revision</a:t>
          </a:r>
          <a:r>
            <a:rPr lang="es-ES" sz="1400" dirty="0"/>
            <a:t> and </a:t>
          </a:r>
          <a:r>
            <a:rPr lang="es-ES" sz="1400" dirty="0" err="1"/>
            <a:t>approval</a:t>
          </a:r>
          <a:endParaRPr lang="es-ES" sz="1400" dirty="0"/>
        </a:p>
      </dgm:t>
    </dgm:pt>
    <dgm:pt modelId="{362F103B-17EB-4CD6-8016-8F058586CA44}" type="parTrans" cxnId="{31CD2E99-D765-4C8F-A189-B71B42E499D2}">
      <dgm:prSet/>
      <dgm:spPr/>
      <dgm:t>
        <a:bodyPr/>
        <a:lstStyle/>
        <a:p>
          <a:endParaRPr lang="es-ES" sz="2400"/>
        </a:p>
      </dgm:t>
    </dgm:pt>
    <dgm:pt modelId="{7BCBEA29-0278-4B58-9E93-CB8041820B8F}" type="sibTrans" cxnId="{31CD2E99-D765-4C8F-A189-B71B42E499D2}">
      <dgm:prSet/>
      <dgm:spPr/>
      <dgm:t>
        <a:bodyPr/>
        <a:lstStyle/>
        <a:p>
          <a:endParaRPr lang="es-ES" sz="2400"/>
        </a:p>
      </dgm:t>
    </dgm:pt>
    <dgm:pt modelId="{01A408C3-0E11-4EE5-8245-222CDE4E7E0D}">
      <dgm:prSet phldrT="[Texto]" custT="1"/>
      <dgm:spPr/>
      <dgm:t>
        <a:bodyPr/>
        <a:lstStyle/>
        <a:p>
          <a:r>
            <a:rPr lang="es-ES" sz="1400" dirty="0" err="1"/>
            <a:t>Learning</a:t>
          </a:r>
          <a:r>
            <a:rPr lang="es-ES" sz="1400" dirty="0"/>
            <a:t> </a:t>
          </a:r>
          <a:r>
            <a:rPr lang="es-ES" sz="1400" dirty="0" err="1"/>
            <a:t>management</a:t>
          </a:r>
          <a:r>
            <a:rPr lang="es-ES" sz="1400" dirty="0"/>
            <a:t> </a:t>
          </a:r>
          <a:r>
            <a:rPr lang="es-ES" sz="1400" dirty="0" err="1"/>
            <a:t>system</a:t>
          </a:r>
          <a:endParaRPr lang="es-ES" sz="1400" dirty="0"/>
        </a:p>
      </dgm:t>
    </dgm:pt>
    <dgm:pt modelId="{432B037C-DA50-46F0-9E7B-8BDEB1FF6779}" type="parTrans" cxnId="{D4C5DA25-BD91-4BF1-A4C6-D72FEC5616F4}">
      <dgm:prSet/>
      <dgm:spPr/>
      <dgm:t>
        <a:bodyPr/>
        <a:lstStyle/>
        <a:p>
          <a:endParaRPr lang="es-ES" sz="2400"/>
        </a:p>
      </dgm:t>
    </dgm:pt>
    <dgm:pt modelId="{BC652F59-2CF8-4E5D-B8FC-7053344FD897}" type="sibTrans" cxnId="{D4C5DA25-BD91-4BF1-A4C6-D72FEC5616F4}">
      <dgm:prSet/>
      <dgm:spPr/>
      <dgm:t>
        <a:bodyPr/>
        <a:lstStyle/>
        <a:p>
          <a:endParaRPr lang="es-ES" sz="2400"/>
        </a:p>
      </dgm:t>
    </dgm:pt>
    <dgm:pt modelId="{397931DD-A702-470F-909D-AD988BAB2CA4}" type="pres">
      <dgm:prSet presAssocID="{8ED87A09-0097-4618-B581-AF3A67B5C4A2}" presName="Name0" presStyleCnt="0">
        <dgm:presLayoutVars>
          <dgm:dir/>
          <dgm:resizeHandles val="exact"/>
        </dgm:presLayoutVars>
      </dgm:prSet>
      <dgm:spPr/>
    </dgm:pt>
    <dgm:pt modelId="{C71786F0-9890-460D-B1AC-BAD029EB5222}" type="pres">
      <dgm:prSet presAssocID="{8ED87A09-0097-4618-B581-AF3A67B5C4A2}" presName="arrow" presStyleLbl="bgShp" presStyleIdx="0" presStyleCnt="1"/>
      <dgm:spPr/>
    </dgm:pt>
    <dgm:pt modelId="{AEBE02E7-18DC-47A1-9E52-FEECF300AE7A}" type="pres">
      <dgm:prSet presAssocID="{8ED87A09-0097-4618-B581-AF3A67B5C4A2}" presName="points" presStyleCnt="0"/>
      <dgm:spPr/>
    </dgm:pt>
    <dgm:pt modelId="{91D93C80-265A-4827-9BBB-866FF8ED0014}" type="pres">
      <dgm:prSet presAssocID="{A6BF99A2-B2E0-43D2-8DF8-DEAA566E1E31}" presName="compositeA" presStyleCnt="0"/>
      <dgm:spPr/>
    </dgm:pt>
    <dgm:pt modelId="{1E396C56-9EDE-4147-8871-3B8408B1C78A}" type="pres">
      <dgm:prSet presAssocID="{A6BF99A2-B2E0-43D2-8DF8-DEAA566E1E31}" presName="textA" presStyleLbl="revTx" presStyleIdx="0" presStyleCnt="7">
        <dgm:presLayoutVars>
          <dgm:bulletEnabled val="1"/>
        </dgm:presLayoutVars>
      </dgm:prSet>
      <dgm:spPr/>
    </dgm:pt>
    <dgm:pt modelId="{FCB7FF4A-F163-4B06-AB5E-1DCFDB8A5739}" type="pres">
      <dgm:prSet presAssocID="{A6BF99A2-B2E0-43D2-8DF8-DEAA566E1E31}" presName="circleA" presStyleLbl="node1" presStyleIdx="0" presStyleCnt="7"/>
      <dgm:spPr/>
    </dgm:pt>
    <dgm:pt modelId="{09D0BE70-F44F-4D5C-A6C9-2FFF96120945}" type="pres">
      <dgm:prSet presAssocID="{A6BF99A2-B2E0-43D2-8DF8-DEAA566E1E31}" presName="spaceA" presStyleCnt="0"/>
      <dgm:spPr/>
    </dgm:pt>
    <dgm:pt modelId="{2A1E21C3-C2A2-42F1-80E8-E9ADDE0A14CD}" type="pres">
      <dgm:prSet presAssocID="{CB7335D0-73F9-40C0-9EB9-42D3BC1AB17C}" presName="space" presStyleCnt="0"/>
      <dgm:spPr/>
    </dgm:pt>
    <dgm:pt modelId="{42984ECD-0302-4B96-A6DF-2159EF993D05}" type="pres">
      <dgm:prSet presAssocID="{C588DB6D-97B0-43B0-AF3E-713E7E2A6C73}" presName="compositeB" presStyleCnt="0"/>
      <dgm:spPr/>
    </dgm:pt>
    <dgm:pt modelId="{5FB26230-3F1A-4130-AA85-80F82A0005E6}" type="pres">
      <dgm:prSet presAssocID="{C588DB6D-97B0-43B0-AF3E-713E7E2A6C73}" presName="textB" presStyleLbl="revTx" presStyleIdx="1" presStyleCnt="7">
        <dgm:presLayoutVars>
          <dgm:bulletEnabled val="1"/>
        </dgm:presLayoutVars>
      </dgm:prSet>
      <dgm:spPr/>
    </dgm:pt>
    <dgm:pt modelId="{F0CAC85C-001A-4844-AF75-DC35D15AB0A9}" type="pres">
      <dgm:prSet presAssocID="{C588DB6D-97B0-43B0-AF3E-713E7E2A6C73}" presName="circleB" presStyleLbl="node1" presStyleIdx="1" presStyleCnt="7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3A5CD2DE-B3DB-422C-A3D9-74CA78C98FBF}" type="pres">
      <dgm:prSet presAssocID="{C588DB6D-97B0-43B0-AF3E-713E7E2A6C73}" presName="spaceB" presStyleCnt="0"/>
      <dgm:spPr/>
    </dgm:pt>
    <dgm:pt modelId="{BF02054C-7818-4F8E-8F90-267106B92C15}" type="pres">
      <dgm:prSet presAssocID="{72E7F7D2-6226-4981-A8E3-B81BCAF55EAA}" presName="space" presStyleCnt="0"/>
      <dgm:spPr/>
    </dgm:pt>
    <dgm:pt modelId="{B7054848-B649-4CA5-A84D-9723CC18C60E}" type="pres">
      <dgm:prSet presAssocID="{2E8ACD72-E9FC-49C0-84C7-843207578DDD}" presName="compositeA" presStyleCnt="0"/>
      <dgm:spPr/>
    </dgm:pt>
    <dgm:pt modelId="{C1E58DC9-2060-4268-9F7A-AEEA38375042}" type="pres">
      <dgm:prSet presAssocID="{2E8ACD72-E9FC-49C0-84C7-843207578DDD}" presName="textA" presStyleLbl="revTx" presStyleIdx="2" presStyleCnt="7">
        <dgm:presLayoutVars>
          <dgm:bulletEnabled val="1"/>
        </dgm:presLayoutVars>
      </dgm:prSet>
      <dgm:spPr/>
    </dgm:pt>
    <dgm:pt modelId="{295D53F0-D40B-451E-97C9-7D28D04FF6F5}" type="pres">
      <dgm:prSet presAssocID="{2E8ACD72-E9FC-49C0-84C7-843207578DDD}" presName="circleA" presStyleLbl="node1" presStyleIdx="2" presStyleCnt="7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1EC2533F-2AAF-4647-8A83-7C7F3A84965B}" type="pres">
      <dgm:prSet presAssocID="{2E8ACD72-E9FC-49C0-84C7-843207578DDD}" presName="spaceA" presStyleCnt="0"/>
      <dgm:spPr/>
    </dgm:pt>
    <dgm:pt modelId="{7CA7C9C3-7F30-4711-871A-BC7C0AD56642}" type="pres">
      <dgm:prSet presAssocID="{0519E9F9-9B60-48D4-9A86-D85343EE011C}" presName="space" presStyleCnt="0"/>
      <dgm:spPr/>
    </dgm:pt>
    <dgm:pt modelId="{89866328-0827-4D04-A26E-4933EDF16C33}" type="pres">
      <dgm:prSet presAssocID="{45039D56-7FA7-4BAF-A4D7-41C269598DFF}" presName="compositeB" presStyleCnt="0"/>
      <dgm:spPr/>
    </dgm:pt>
    <dgm:pt modelId="{16ECFFE3-7F2F-47D7-AD68-25832A145E96}" type="pres">
      <dgm:prSet presAssocID="{45039D56-7FA7-4BAF-A4D7-41C269598DFF}" presName="textB" presStyleLbl="revTx" presStyleIdx="3" presStyleCnt="7">
        <dgm:presLayoutVars>
          <dgm:bulletEnabled val="1"/>
        </dgm:presLayoutVars>
      </dgm:prSet>
      <dgm:spPr/>
    </dgm:pt>
    <dgm:pt modelId="{034442C3-4829-42AB-8C92-0D10FA1F5DB5}" type="pres">
      <dgm:prSet presAssocID="{45039D56-7FA7-4BAF-A4D7-41C269598DFF}" presName="circleB" presStyleLbl="node1" presStyleIdx="3" presStyleCnt="7"/>
      <dgm:spPr>
        <a:solidFill>
          <a:schemeClr val="accent6">
            <a:lumMod val="75000"/>
          </a:schemeClr>
        </a:solidFill>
      </dgm:spPr>
    </dgm:pt>
    <dgm:pt modelId="{589F495B-F083-4F88-A3BF-B2114030B5D0}" type="pres">
      <dgm:prSet presAssocID="{45039D56-7FA7-4BAF-A4D7-41C269598DFF}" presName="spaceB" presStyleCnt="0"/>
      <dgm:spPr/>
    </dgm:pt>
    <dgm:pt modelId="{16EE8117-5DB6-4B28-B5BD-317CDE0D1D69}" type="pres">
      <dgm:prSet presAssocID="{00DCAEB3-7609-4624-993E-68125FB7A333}" presName="space" presStyleCnt="0"/>
      <dgm:spPr/>
    </dgm:pt>
    <dgm:pt modelId="{1C1C9457-4393-42BA-9154-277A7D7219F7}" type="pres">
      <dgm:prSet presAssocID="{DE429423-332D-4DD0-AA58-F75C23E42029}" presName="compositeA" presStyleCnt="0"/>
      <dgm:spPr/>
    </dgm:pt>
    <dgm:pt modelId="{9D361F3F-4F0D-4BEE-B177-ABD5A505D215}" type="pres">
      <dgm:prSet presAssocID="{DE429423-332D-4DD0-AA58-F75C23E42029}" presName="textA" presStyleLbl="revTx" presStyleIdx="4" presStyleCnt="7">
        <dgm:presLayoutVars>
          <dgm:bulletEnabled val="1"/>
        </dgm:presLayoutVars>
      </dgm:prSet>
      <dgm:spPr/>
    </dgm:pt>
    <dgm:pt modelId="{3132E62B-AD76-49A7-8CBD-6D1B37BBBD4C}" type="pres">
      <dgm:prSet presAssocID="{DE429423-332D-4DD0-AA58-F75C23E42029}" presName="circleA" presStyleLbl="node1" presStyleIdx="4" presStyleCnt="7"/>
      <dgm:spPr>
        <a:solidFill>
          <a:schemeClr val="accent6">
            <a:lumMod val="75000"/>
          </a:schemeClr>
        </a:solidFill>
      </dgm:spPr>
    </dgm:pt>
    <dgm:pt modelId="{9879C9F7-3EBC-4C43-B63B-AC64C9520FE3}" type="pres">
      <dgm:prSet presAssocID="{DE429423-332D-4DD0-AA58-F75C23E42029}" presName="spaceA" presStyleCnt="0"/>
      <dgm:spPr/>
    </dgm:pt>
    <dgm:pt modelId="{96B6602A-FCEC-464F-92A4-813F2F51768F}" type="pres">
      <dgm:prSet presAssocID="{A725EA5C-ECB8-48EC-8944-5E90E0E33551}" presName="space" presStyleCnt="0"/>
      <dgm:spPr/>
    </dgm:pt>
    <dgm:pt modelId="{7CAF3FD2-9C19-461B-8871-AE1ED322B559}" type="pres">
      <dgm:prSet presAssocID="{6F466D9B-0C92-404A-8B0D-E1AC7222E9A2}" presName="compositeB" presStyleCnt="0"/>
      <dgm:spPr/>
    </dgm:pt>
    <dgm:pt modelId="{E8D4DA2A-2BFB-4CE8-A949-52616AD765C6}" type="pres">
      <dgm:prSet presAssocID="{6F466D9B-0C92-404A-8B0D-E1AC7222E9A2}" presName="textB" presStyleLbl="revTx" presStyleIdx="5" presStyleCnt="7">
        <dgm:presLayoutVars>
          <dgm:bulletEnabled val="1"/>
        </dgm:presLayoutVars>
      </dgm:prSet>
      <dgm:spPr/>
    </dgm:pt>
    <dgm:pt modelId="{0FA4676C-4B42-4E06-B0A9-C6DA601FD668}" type="pres">
      <dgm:prSet presAssocID="{6F466D9B-0C92-404A-8B0D-E1AC7222E9A2}" presName="circleB" presStyleLbl="node1" presStyleIdx="5" presStyleCnt="7"/>
      <dgm:spPr>
        <a:solidFill>
          <a:schemeClr val="accent4">
            <a:lumMod val="75000"/>
          </a:schemeClr>
        </a:solidFill>
      </dgm:spPr>
    </dgm:pt>
    <dgm:pt modelId="{E237730F-B970-4DCC-9C93-B61BC445A6F8}" type="pres">
      <dgm:prSet presAssocID="{6F466D9B-0C92-404A-8B0D-E1AC7222E9A2}" presName="spaceB" presStyleCnt="0"/>
      <dgm:spPr/>
    </dgm:pt>
    <dgm:pt modelId="{EB16678A-73F2-4B72-9FBC-DD39B18CEE2B}" type="pres">
      <dgm:prSet presAssocID="{7BCBEA29-0278-4B58-9E93-CB8041820B8F}" presName="space" presStyleCnt="0"/>
      <dgm:spPr/>
    </dgm:pt>
    <dgm:pt modelId="{C431AB59-3B6F-471D-BFD7-0CF48D7985BB}" type="pres">
      <dgm:prSet presAssocID="{01A408C3-0E11-4EE5-8245-222CDE4E7E0D}" presName="compositeA" presStyleCnt="0"/>
      <dgm:spPr/>
    </dgm:pt>
    <dgm:pt modelId="{30D356E9-76B3-43E6-857B-95B7B4230723}" type="pres">
      <dgm:prSet presAssocID="{01A408C3-0E11-4EE5-8245-222CDE4E7E0D}" presName="textA" presStyleLbl="revTx" presStyleIdx="6" presStyleCnt="7">
        <dgm:presLayoutVars>
          <dgm:bulletEnabled val="1"/>
        </dgm:presLayoutVars>
      </dgm:prSet>
      <dgm:spPr/>
    </dgm:pt>
    <dgm:pt modelId="{97EB4AEC-34DF-41EF-BF9A-1246BF853762}" type="pres">
      <dgm:prSet presAssocID="{01A408C3-0E11-4EE5-8245-222CDE4E7E0D}" presName="circleA" presStyleLbl="node1" presStyleIdx="6" presStyleCnt="7"/>
      <dgm:spPr>
        <a:solidFill>
          <a:srgbClr val="FF0000"/>
        </a:solidFill>
      </dgm:spPr>
    </dgm:pt>
    <dgm:pt modelId="{8988F28D-ED34-4293-AAFF-3AB22AF34761}" type="pres">
      <dgm:prSet presAssocID="{01A408C3-0E11-4EE5-8245-222CDE4E7E0D}" presName="spaceA" presStyleCnt="0"/>
      <dgm:spPr/>
    </dgm:pt>
  </dgm:ptLst>
  <dgm:cxnLst>
    <dgm:cxn modelId="{1D44D705-320C-421F-8E5C-D57ED5F9B3A8}" srcId="{8ED87A09-0097-4618-B581-AF3A67B5C4A2}" destId="{A6BF99A2-B2E0-43D2-8DF8-DEAA566E1E31}" srcOrd="0" destOrd="0" parTransId="{A89D7E46-6340-4E24-9260-83DA3136B86D}" sibTransId="{CB7335D0-73F9-40C0-9EB9-42D3BC1AB17C}"/>
    <dgm:cxn modelId="{4286641B-9671-40D4-9994-7F3BE4165818}" type="presOf" srcId="{45039D56-7FA7-4BAF-A4D7-41C269598DFF}" destId="{16ECFFE3-7F2F-47D7-AD68-25832A145E96}" srcOrd="0" destOrd="0" presId="urn:microsoft.com/office/officeart/2005/8/layout/hProcess11"/>
    <dgm:cxn modelId="{8D16AD24-BAE6-4980-B5C8-CAAC77AA08AD}" type="presOf" srcId="{DE429423-332D-4DD0-AA58-F75C23E42029}" destId="{9D361F3F-4F0D-4BEE-B177-ABD5A505D215}" srcOrd="0" destOrd="0" presId="urn:microsoft.com/office/officeart/2005/8/layout/hProcess11"/>
    <dgm:cxn modelId="{D4C5DA25-BD91-4BF1-A4C6-D72FEC5616F4}" srcId="{8ED87A09-0097-4618-B581-AF3A67B5C4A2}" destId="{01A408C3-0E11-4EE5-8245-222CDE4E7E0D}" srcOrd="6" destOrd="0" parTransId="{432B037C-DA50-46F0-9E7B-8BDEB1FF6779}" sibTransId="{BC652F59-2CF8-4E5D-B8FC-7053344FD897}"/>
    <dgm:cxn modelId="{6F1FAE67-7401-4CCF-9437-F85A97BDEE62}" type="presOf" srcId="{6F466D9B-0C92-404A-8B0D-E1AC7222E9A2}" destId="{E8D4DA2A-2BFB-4CE8-A949-52616AD765C6}" srcOrd="0" destOrd="0" presId="urn:microsoft.com/office/officeart/2005/8/layout/hProcess11"/>
    <dgm:cxn modelId="{D1821276-04D6-4E56-ACC7-3CF8C906E474}" type="presOf" srcId="{8ED87A09-0097-4618-B581-AF3A67B5C4A2}" destId="{397931DD-A702-470F-909D-AD988BAB2CA4}" srcOrd="0" destOrd="0" presId="urn:microsoft.com/office/officeart/2005/8/layout/hProcess11"/>
    <dgm:cxn modelId="{D92FB278-102C-4163-BC9E-C65F23C1E853}" type="presOf" srcId="{2E8ACD72-E9FC-49C0-84C7-843207578DDD}" destId="{C1E58DC9-2060-4268-9F7A-AEEA38375042}" srcOrd="0" destOrd="0" presId="urn:microsoft.com/office/officeart/2005/8/layout/hProcess11"/>
    <dgm:cxn modelId="{73E28781-9EB2-48D2-9116-FE6DE827EFB1}" srcId="{8ED87A09-0097-4618-B581-AF3A67B5C4A2}" destId="{45039D56-7FA7-4BAF-A4D7-41C269598DFF}" srcOrd="3" destOrd="0" parTransId="{315D315B-770D-4988-9997-CE2FD958A205}" sibTransId="{00DCAEB3-7609-4624-993E-68125FB7A333}"/>
    <dgm:cxn modelId="{1B947C8A-63E1-4634-B614-28F8CACF45D3}" srcId="{8ED87A09-0097-4618-B581-AF3A67B5C4A2}" destId="{2E8ACD72-E9FC-49C0-84C7-843207578DDD}" srcOrd="2" destOrd="0" parTransId="{6DE82848-4949-4909-A6BC-03B0B6D07935}" sibTransId="{0519E9F9-9B60-48D4-9A86-D85343EE011C}"/>
    <dgm:cxn modelId="{31CD2E99-D765-4C8F-A189-B71B42E499D2}" srcId="{8ED87A09-0097-4618-B581-AF3A67B5C4A2}" destId="{6F466D9B-0C92-404A-8B0D-E1AC7222E9A2}" srcOrd="5" destOrd="0" parTransId="{362F103B-17EB-4CD6-8016-8F058586CA44}" sibTransId="{7BCBEA29-0278-4B58-9E93-CB8041820B8F}"/>
    <dgm:cxn modelId="{9C43CD99-E6BB-4DC0-8066-47572326558E}" srcId="{8ED87A09-0097-4618-B581-AF3A67B5C4A2}" destId="{C588DB6D-97B0-43B0-AF3E-713E7E2A6C73}" srcOrd="1" destOrd="0" parTransId="{7E870ACE-9E78-4939-AA82-9F6C737253D9}" sibTransId="{72E7F7D2-6226-4981-A8E3-B81BCAF55EAA}"/>
    <dgm:cxn modelId="{B51ACF99-745C-406B-B5B2-452920C9E56D}" type="presOf" srcId="{A6BF99A2-B2E0-43D2-8DF8-DEAA566E1E31}" destId="{1E396C56-9EDE-4147-8871-3B8408B1C78A}" srcOrd="0" destOrd="0" presId="urn:microsoft.com/office/officeart/2005/8/layout/hProcess11"/>
    <dgm:cxn modelId="{9D1BB5A2-DAA9-44AF-89EB-4AC5FB48C84F}" type="presOf" srcId="{C588DB6D-97B0-43B0-AF3E-713E7E2A6C73}" destId="{5FB26230-3F1A-4130-AA85-80F82A0005E6}" srcOrd="0" destOrd="0" presId="urn:microsoft.com/office/officeart/2005/8/layout/hProcess11"/>
    <dgm:cxn modelId="{0B1A2ABF-1CDE-40A5-8380-2073C8C291C8}" srcId="{8ED87A09-0097-4618-B581-AF3A67B5C4A2}" destId="{DE429423-332D-4DD0-AA58-F75C23E42029}" srcOrd="4" destOrd="0" parTransId="{353E415E-20F5-4A67-9606-244C024F7C65}" sibTransId="{A725EA5C-ECB8-48EC-8944-5E90E0E33551}"/>
    <dgm:cxn modelId="{08B90EDB-05B8-404B-95B0-8045F8986F1E}" type="presOf" srcId="{01A408C3-0E11-4EE5-8245-222CDE4E7E0D}" destId="{30D356E9-76B3-43E6-857B-95B7B4230723}" srcOrd="0" destOrd="0" presId="urn:microsoft.com/office/officeart/2005/8/layout/hProcess11"/>
    <dgm:cxn modelId="{123B221E-D506-42B2-AAB0-459076C9A517}" type="presParOf" srcId="{397931DD-A702-470F-909D-AD988BAB2CA4}" destId="{C71786F0-9890-460D-B1AC-BAD029EB5222}" srcOrd="0" destOrd="0" presId="urn:microsoft.com/office/officeart/2005/8/layout/hProcess11"/>
    <dgm:cxn modelId="{3B80C166-ADAE-4701-8F8A-A0E87DD36688}" type="presParOf" srcId="{397931DD-A702-470F-909D-AD988BAB2CA4}" destId="{AEBE02E7-18DC-47A1-9E52-FEECF300AE7A}" srcOrd="1" destOrd="0" presId="urn:microsoft.com/office/officeart/2005/8/layout/hProcess11"/>
    <dgm:cxn modelId="{70C8B014-B2BE-4984-A607-54A29AB5F8B3}" type="presParOf" srcId="{AEBE02E7-18DC-47A1-9E52-FEECF300AE7A}" destId="{91D93C80-265A-4827-9BBB-866FF8ED0014}" srcOrd="0" destOrd="0" presId="urn:microsoft.com/office/officeart/2005/8/layout/hProcess11"/>
    <dgm:cxn modelId="{1D2DAB31-90FD-44A0-A0B8-614F3EEC6942}" type="presParOf" srcId="{91D93C80-265A-4827-9BBB-866FF8ED0014}" destId="{1E396C56-9EDE-4147-8871-3B8408B1C78A}" srcOrd="0" destOrd="0" presId="urn:microsoft.com/office/officeart/2005/8/layout/hProcess11"/>
    <dgm:cxn modelId="{0A1A776F-E712-4C0D-B78D-71619D5688E3}" type="presParOf" srcId="{91D93C80-265A-4827-9BBB-866FF8ED0014}" destId="{FCB7FF4A-F163-4B06-AB5E-1DCFDB8A5739}" srcOrd="1" destOrd="0" presId="urn:microsoft.com/office/officeart/2005/8/layout/hProcess11"/>
    <dgm:cxn modelId="{E05A7AA9-6D80-43CD-A27D-32ACE07788F9}" type="presParOf" srcId="{91D93C80-265A-4827-9BBB-866FF8ED0014}" destId="{09D0BE70-F44F-4D5C-A6C9-2FFF96120945}" srcOrd="2" destOrd="0" presId="urn:microsoft.com/office/officeart/2005/8/layout/hProcess11"/>
    <dgm:cxn modelId="{00899A6E-B8DF-4EC6-B7D7-4E07D8BC0530}" type="presParOf" srcId="{AEBE02E7-18DC-47A1-9E52-FEECF300AE7A}" destId="{2A1E21C3-C2A2-42F1-80E8-E9ADDE0A14CD}" srcOrd="1" destOrd="0" presId="urn:microsoft.com/office/officeart/2005/8/layout/hProcess11"/>
    <dgm:cxn modelId="{DCDC5486-5407-469D-98FE-B467CF8C033A}" type="presParOf" srcId="{AEBE02E7-18DC-47A1-9E52-FEECF300AE7A}" destId="{42984ECD-0302-4B96-A6DF-2159EF993D05}" srcOrd="2" destOrd="0" presId="urn:microsoft.com/office/officeart/2005/8/layout/hProcess11"/>
    <dgm:cxn modelId="{EF781464-1CF3-496B-B04A-43C1818BDF15}" type="presParOf" srcId="{42984ECD-0302-4B96-A6DF-2159EF993D05}" destId="{5FB26230-3F1A-4130-AA85-80F82A0005E6}" srcOrd="0" destOrd="0" presId="urn:microsoft.com/office/officeart/2005/8/layout/hProcess11"/>
    <dgm:cxn modelId="{1B771DF7-5F3C-4EBD-A9EF-B34772AB1151}" type="presParOf" srcId="{42984ECD-0302-4B96-A6DF-2159EF993D05}" destId="{F0CAC85C-001A-4844-AF75-DC35D15AB0A9}" srcOrd="1" destOrd="0" presId="urn:microsoft.com/office/officeart/2005/8/layout/hProcess11"/>
    <dgm:cxn modelId="{5C8FAEC9-ED31-4289-90AE-3CEE33BF4907}" type="presParOf" srcId="{42984ECD-0302-4B96-A6DF-2159EF993D05}" destId="{3A5CD2DE-B3DB-422C-A3D9-74CA78C98FBF}" srcOrd="2" destOrd="0" presId="urn:microsoft.com/office/officeart/2005/8/layout/hProcess11"/>
    <dgm:cxn modelId="{CE8C3A43-F220-47DF-9355-487E41063FB4}" type="presParOf" srcId="{AEBE02E7-18DC-47A1-9E52-FEECF300AE7A}" destId="{BF02054C-7818-4F8E-8F90-267106B92C15}" srcOrd="3" destOrd="0" presId="urn:microsoft.com/office/officeart/2005/8/layout/hProcess11"/>
    <dgm:cxn modelId="{C749E6BE-4A63-4022-84A2-02DF9969A12E}" type="presParOf" srcId="{AEBE02E7-18DC-47A1-9E52-FEECF300AE7A}" destId="{B7054848-B649-4CA5-A84D-9723CC18C60E}" srcOrd="4" destOrd="0" presId="urn:microsoft.com/office/officeart/2005/8/layout/hProcess11"/>
    <dgm:cxn modelId="{C79D6AAE-5EB0-4352-B48B-CC78D5EB7020}" type="presParOf" srcId="{B7054848-B649-4CA5-A84D-9723CC18C60E}" destId="{C1E58DC9-2060-4268-9F7A-AEEA38375042}" srcOrd="0" destOrd="0" presId="urn:microsoft.com/office/officeart/2005/8/layout/hProcess11"/>
    <dgm:cxn modelId="{8A869C13-1060-477C-A0F4-088D5FA1E888}" type="presParOf" srcId="{B7054848-B649-4CA5-A84D-9723CC18C60E}" destId="{295D53F0-D40B-451E-97C9-7D28D04FF6F5}" srcOrd="1" destOrd="0" presId="urn:microsoft.com/office/officeart/2005/8/layout/hProcess11"/>
    <dgm:cxn modelId="{5251D71A-75EE-454E-BFB9-3408CB178A0F}" type="presParOf" srcId="{B7054848-B649-4CA5-A84D-9723CC18C60E}" destId="{1EC2533F-2AAF-4647-8A83-7C7F3A84965B}" srcOrd="2" destOrd="0" presId="urn:microsoft.com/office/officeart/2005/8/layout/hProcess11"/>
    <dgm:cxn modelId="{6B93178D-8DBC-4F19-9712-F00843B11D54}" type="presParOf" srcId="{AEBE02E7-18DC-47A1-9E52-FEECF300AE7A}" destId="{7CA7C9C3-7F30-4711-871A-BC7C0AD56642}" srcOrd="5" destOrd="0" presId="urn:microsoft.com/office/officeart/2005/8/layout/hProcess11"/>
    <dgm:cxn modelId="{E753B91D-09C7-44AF-BA3C-28844DE89468}" type="presParOf" srcId="{AEBE02E7-18DC-47A1-9E52-FEECF300AE7A}" destId="{89866328-0827-4D04-A26E-4933EDF16C33}" srcOrd="6" destOrd="0" presId="urn:microsoft.com/office/officeart/2005/8/layout/hProcess11"/>
    <dgm:cxn modelId="{905DD4E3-3173-48B6-ACEF-37FB14D3E9E8}" type="presParOf" srcId="{89866328-0827-4D04-A26E-4933EDF16C33}" destId="{16ECFFE3-7F2F-47D7-AD68-25832A145E96}" srcOrd="0" destOrd="0" presId="urn:microsoft.com/office/officeart/2005/8/layout/hProcess11"/>
    <dgm:cxn modelId="{8D0E1E3F-B124-4EBD-AF95-E1CCBFFDED9C}" type="presParOf" srcId="{89866328-0827-4D04-A26E-4933EDF16C33}" destId="{034442C3-4829-42AB-8C92-0D10FA1F5DB5}" srcOrd="1" destOrd="0" presId="urn:microsoft.com/office/officeart/2005/8/layout/hProcess11"/>
    <dgm:cxn modelId="{0105DDEB-A9CE-4DD4-8178-74228395BDB6}" type="presParOf" srcId="{89866328-0827-4D04-A26E-4933EDF16C33}" destId="{589F495B-F083-4F88-A3BF-B2114030B5D0}" srcOrd="2" destOrd="0" presId="urn:microsoft.com/office/officeart/2005/8/layout/hProcess11"/>
    <dgm:cxn modelId="{D92F48BB-6A28-489D-A755-31C2E292D57E}" type="presParOf" srcId="{AEBE02E7-18DC-47A1-9E52-FEECF300AE7A}" destId="{16EE8117-5DB6-4B28-B5BD-317CDE0D1D69}" srcOrd="7" destOrd="0" presId="urn:microsoft.com/office/officeart/2005/8/layout/hProcess11"/>
    <dgm:cxn modelId="{B1BCC7DB-C81C-4640-867D-1A240E0AEE7F}" type="presParOf" srcId="{AEBE02E7-18DC-47A1-9E52-FEECF300AE7A}" destId="{1C1C9457-4393-42BA-9154-277A7D7219F7}" srcOrd="8" destOrd="0" presId="urn:microsoft.com/office/officeart/2005/8/layout/hProcess11"/>
    <dgm:cxn modelId="{DC6C7795-0459-4EBB-8F1B-5BDCD97CC9F2}" type="presParOf" srcId="{1C1C9457-4393-42BA-9154-277A7D7219F7}" destId="{9D361F3F-4F0D-4BEE-B177-ABD5A505D215}" srcOrd="0" destOrd="0" presId="urn:microsoft.com/office/officeart/2005/8/layout/hProcess11"/>
    <dgm:cxn modelId="{586D0683-E8D7-408B-BA56-1AB29BBE3B66}" type="presParOf" srcId="{1C1C9457-4393-42BA-9154-277A7D7219F7}" destId="{3132E62B-AD76-49A7-8CBD-6D1B37BBBD4C}" srcOrd="1" destOrd="0" presId="urn:microsoft.com/office/officeart/2005/8/layout/hProcess11"/>
    <dgm:cxn modelId="{31A7CC24-25D8-4B5F-82FF-0CB9EC222B65}" type="presParOf" srcId="{1C1C9457-4393-42BA-9154-277A7D7219F7}" destId="{9879C9F7-3EBC-4C43-B63B-AC64C9520FE3}" srcOrd="2" destOrd="0" presId="urn:microsoft.com/office/officeart/2005/8/layout/hProcess11"/>
    <dgm:cxn modelId="{BB120D0D-3BFF-43A6-815E-1E8DC394D880}" type="presParOf" srcId="{AEBE02E7-18DC-47A1-9E52-FEECF300AE7A}" destId="{96B6602A-FCEC-464F-92A4-813F2F51768F}" srcOrd="9" destOrd="0" presId="urn:microsoft.com/office/officeart/2005/8/layout/hProcess11"/>
    <dgm:cxn modelId="{9D9F6EB6-A46D-48EC-897E-8240BEC5BCF3}" type="presParOf" srcId="{AEBE02E7-18DC-47A1-9E52-FEECF300AE7A}" destId="{7CAF3FD2-9C19-461B-8871-AE1ED322B559}" srcOrd="10" destOrd="0" presId="urn:microsoft.com/office/officeart/2005/8/layout/hProcess11"/>
    <dgm:cxn modelId="{BBE8079F-432A-4C46-A7A0-52ECC7344BF0}" type="presParOf" srcId="{7CAF3FD2-9C19-461B-8871-AE1ED322B559}" destId="{E8D4DA2A-2BFB-4CE8-A949-52616AD765C6}" srcOrd="0" destOrd="0" presId="urn:microsoft.com/office/officeart/2005/8/layout/hProcess11"/>
    <dgm:cxn modelId="{3F474E26-0BCC-46E1-977B-BC66594D9C31}" type="presParOf" srcId="{7CAF3FD2-9C19-461B-8871-AE1ED322B559}" destId="{0FA4676C-4B42-4E06-B0A9-C6DA601FD668}" srcOrd="1" destOrd="0" presId="urn:microsoft.com/office/officeart/2005/8/layout/hProcess11"/>
    <dgm:cxn modelId="{24268418-C499-405E-A6E8-5ECC1FACFA50}" type="presParOf" srcId="{7CAF3FD2-9C19-461B-8871-AE1ED322B559}" destId="{E237730F-B970-4DCC-9C93-B61BC445A6F8}" srcOrd="2" destOrd="0" presId="urn:microsoft.com/office/officeart/2005/8/layout/hProcess11"/>
    <dgm:cxn modelId="{DB48F298-38E9-4235-8E13-57A732629B79}" type="presParOf" srcId="{AEBE02E7-18DC-47A1-9E52-FEECF300AE7A}" destId="{EB16678A-73F2-4B72-9FBC-DD39B18CEE2B}" srcOrd="11" destOrd="0" presId="urn:microsoft.com/office/officeart/2005/8/layout/hProcess11"/>
    <dgm:cxn modelId="{1B48D155-80CC-43C4-9DA8-059CF4EAA2F9}" type="presParOf" srcId="{AEBE02E7-18DC-47A1-9E52-FEECF300AE7A}" destId="{C431AB59-3B6F-471D-BFD7-0CF48D7985BB}" srcOrd="12" destOrd="0" presId="urn:microsoft.com/office/officeart/2005/8/layout/hProcess11"/>
    <dgm:cxn modelId="{A7E7200C-1524-45F8-82A6-759E1A48AE69}" type="presParOf" srcId="{C431AB59-3B6F-471D-BFD7-0CF48D7985BB}" destId="{30D356E9-76B3-43E6-857B-95B7B4230723}" srcOrd="0" destOrd="0" presId="urn:microsoft.com/office/officeart/2005/8/layout/hProcess11"/>
    <dgm:cxn modelId="{97CB0FA8-56CB-4817-BD97-3A57AB6380CA}" type="presParOf" srcId="{C431AB59-3B6F-471D-BFD7-0CF48D7985BB}" destId="{97EB4AEC-34DF-41EF-BF9A-1246BF853762}" srcOrd="1" destOrd="0" presId="urn:microsoft.com/office/officeart/2005/8/layout/hProcess11"/>
    <dgm:cxn modelId="{138E0526-4F8D-4EA9-B027-23BECBD32DA6}" type="presParOf" srcId="{C431AB59-3B6F-471D-BFD7-0CF48D7985BB}" destId="{8988F28D-ED34-4293-AAFF-3AB22AF3476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86F0-9890-460D-B1AC-BAD029EB5222}">
      <dsp:nvSpPr>
        <dsp:cNvPr id="0" name=""/>
        <dsp:cNvSpPr/>
      </dsp:nvSpPr>
      <dsp:spPr>
        <a:xfrm>
          <a:off x="0" y="1860896"/>
          <a:ext cx="10012218" cy="248119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96C56-9EDE-4147-8871-3B8408B1C78A}">
      <dsp:nvSpPr>
        <dsp:cNvPr id="0" name=""/>
        <dsp:cNvSpPr/>
      </dsp:nvSpPr>
      <dsp:spPr>
        <a:xfrm>
          <a:off x="769" y="0"/>
          <a:ext cx="1234172" cy="248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Identification</a:t>
          </a:r>
          <a:r>
            <a:rPr lang="es-ES" sz="1400" kern="1200" dirty="0"/>
            <a:t> of </a:t>
          </a:r>
          <a:r>
            <a:rPr lang="es-ES" sz="1400" kern="1200" dirty="0" err="1"/>
            <a:t>skills</a:t>
          </a:r>
          <a:r>
            <a:rPr lang="es-ES" sz="1400" kern="1200" dirty="0"/>
            <a:t> and </a:t>
          </a:r>
          <a:r>
            <a:rPr lang="es-ES" sz="1400" kern="1200" dirty="0" err="1"/>
            <a:t>knowledge</a:t>
          </a:r>
          <a:r>
            <a:rPr lang="es-ES" sz="1400" kern="1200" dirty="0"/>
            <a:t> (WP2)</a:t>
          </a:r>
        </a:p>
      </dsp:txBody>
      <dsp:txXfrm>
        <a:off x="769" y="0"/>
        <a:ext cx="1234172" cy="2481194"/>
      </dsp:txXfrm>
    </dsp:sp>
    <dsp:sp modelId="{FCB7FF4A-F163-4B06-AB5E-1DCFDB8A5739}">
      <dsp:nvSpPr>
        <dsp:cNvPr id="0" name=""/>
        <dsp:cNvSpPr/>
      </dsp:nvSpPr>
      <dsp:spPr>
        <a:xfrm>
          <a:off x="307706" y="2791344"/>
          <a:ext cx="620298" cy="620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26230-3F1A-4130-AA85-80F82A0005E6}">
      <dsp:nvSpPr>
        <dsp:cNvPr id="0" name=""/>
        <dsp:cNvSpPr/>
      </dsp:nvSpPr>
      <dsp:spPr>
        <a:xfrm>
          <a:off x="1296650" y="3721792"/>
          <a:ext cx="1234172" cy="248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Searching</a:t>
          </a:r>
          <a:r>
            <a:rPr lang="es-ES" sz="1400" kern="1200" dirty="0"/>
            <a:t> of </a:t>
          </a:r>
          <a:r>
            <a:rPr lang="es-ES" sz="1400" kern="1200" dirty="0" err="1"/>
            <a:t>teaching</a:t>
          </a:r>
          <a:r>
            <a:rPr lang="es-ES" sz="1400" kern="1200" dirty="0"/>
            <a:t> </a:t>
          </a:r>
          <a:r>
            <a:rPr lang="es-ES" sz="1400" kern="1200" dirty="0" err="1"/>
            <a:t>materials</a:t>
          </a:r>
          <a:r>
            <a:rPr lang="es-ES" sz="1400" kern="1200" dirty="0"/>
            <a:t> </a:t>
          </a:r>
          <a:r>
            <a:rPr lang="es-ES" sz="1400" kern="1200" dirty="0" err="1"/>
            <a:t>already</a:t>
          </a:r>
          <a:r>
            <a:rPr lang="es-ES" sz="1400" kern="1200" dirty="0"/>
            <a:t> </a:t>
          </a:r>
          <a:r>
            <a:rPr lang="es-ES" sz="1400" kern="1200" dirty="0" err="1"/>
            <a:t>existing</a:t>
          </a:r>
          <a:r>
            <a:rPr lang="es-ES" sz="1400" kern="1200" dirty="0"/>
            <a:t> </a:t>
          </a:r>
          <a:r>
            <a:rPr lang="es-ES" sz="1400" kern="1200" dirty="0" err="1"/>
            <a:t>or</a:t>
          </a:r>
          <a:r>
            <a:rPr lang="es-ES" sz="1400" kern="1200" dirty="0"/>
            <a:t> </a:t>
          </a:r>
          <a:r>
            <a:rPr lang="es-ES" sz="1400" kern="1200" dirty="0" err="1"/>
            <a:t>easy</a:t>
          </a:r>
          <a:r>
            <a:rPr lang="es-ES" sz="1400" kern="1200" dirty="0"/>
            <a:t> </a:t>
          </a:r>
          <a:r>
            <a:rPr lang="es-ES" sz="1400" kern="1200" dirty="0" err="1"/>
            <a:t>to</a:t>
          </a:r>
          <a:r>
            <a:rPr lang="es-ES" sz="1400" kern="1200" dirty="0"/>
            <a:t> be </a:t>
          </a:r>
          <a:r>
            <a:rPr lang="es-ES" sz="1400" kern="1200" dirty="0" err="1"/>
            <a:t>prepared</a:t>
          </a:r>
          <a:endParaRPr lang="es-ES" sz="1400" kern="1200" dirty="0"/>
        </a:p>
      </dsp:txBody>
      <dsp:txXfrm>
        <a:off x="1296650" y="3721792"/>
        <a:ext cx="1234172" cy="2481194"/>
      </dsp:txXfrm>
    </dsp:sp>
    <dsp:sp modelId="{F0CAC85C-001A-4844-AF75-DC35D15AB0A9}">
      <dsp:nvSpPr>
        <dsp:cNvPr id="0" name=""/>
        <dsp:cNvSpPr/>
      </dsp:nvSpPr>
      <dsp:spPr>
        <a:xfrm>
          <a:off x="1603587" y="2791344"/>
          <a:ext cx="620298" cy="620298"/>
        </a:xfrm>
        <a:prstGeom prst="ellipse">
          <a:avLst/>
        </a:prstGeom>
        <a:solidFill>
          <a:schemeClr val="accent2"/>
        </a:solidFill>
        <a:ln>
          <a:solidFill>
            <a:schemeClr val="accent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58DC9-2060-4268-9F7A-AEEA38375042}">
      <dsp:nvSpPr>
        <dsp:cNvPr id="0" name=""/>
        <dsp:cNvSpPr/>
      </dsp:nvSpPr>
      <dsp:spPr>
        <a:xfrm>
          <a:off x="2592531" y="0"/>
          <a:ext cx="1234172" cy="248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Identifications</a:t>
          </a:r>
          <a:r>
            <a:rPr lang="es-ES" sz="1400" kern="1200" dirty="0"/>
            <a:t> of gaps in </a:t>
          </a:r>
          <a:r>
            <a:rPr lang="es-ES" sz="1400" kern="1200" dirty="0" err="1"/>
            <a:t>skills&amp;knowledge</a:t>
          </a:r>
          <a:r>
            <a:rPr lang="es-ES" sz="1400" kern="1200" dirty="0"/>
            <a:t> and </a:t>
          </a:r>
          <a:r>
            <a:rPr lang="es-ES" sz="1400" kern="1200" dirty="0" err="1"/>
            <a:t>partners</a:t>
          </a:r>
          <a:r>
            <a:rPr lang="es-ES" sz="1400" kern="1200" dirty="0"/>
            <a:t> </a:t>
          </a:r>
          <a:r>
            <a:rPr lang="es-ES" sz="1400" kern="1200" dirty="0" err="1"/>
            <a:t>that</a:t>
          </a:r>
          <a:r>
            <a:rPr lang="es-ES" sz="1400" kern="1200" dirty="0"/>
            <a:t> can </a:t>
          </a:r>
          <a:r>
            <a:rPr lang="es-ES" sz="1400" kern="1200" dirty="0" err="1"/>
            <a:t>develop</a:t>
          </a:r>
          <a:r>
            <a:rPr lang="es-ES" sz="1400" kern="1200" dirty="0"/>
            <a:t> </a:t>
          </a:r>
          <a:r>
            <a:rPr lang="es-ES" sz="1400" kern="1200" dirty="0" err="1"/>
            <a:t>teaching</a:t>
          </a:r>
          <a:r>
            <a:rPr lang="es-ES" sz="1400" kern="1200" dirty="0"/>
            <a:t> </a:t>
          </a:r>
          <a:r>
            <a:rPr lang="es-ES" sz="1400" kern="1200" dirty="0" err="1"/>
            <a:t>materials</a:t>
          </a:r>
          <a:endParaRPr lang="es-ES" sz="1400" kern="1200" dirty="0"/>
        </a:p>
      </dsp:txBody>
      <dsp:txXfrm>
        <a:off x="2592531" y="0"/>
        <a:ext cx="1234172" cy="2481194"/>
      </dsp:txXfrm>
    </dsp:sp>
    <dsp:sp modelId="{295D53F0-D40B-451E-97C9-7D28D04FF6F5}">
      <dsp:nvSpPr>
        <dsp:cNvPr id="0" name=""/>
        <dsp:cNvSpPr/>
      </dsp:nvSpPr>
      <dsp:spPr>
        <a:xfrm>
          <a:off x="2899468" y="2791344"/>
          <a:ext cx="620298" cy="620298"/>
        </a:xfrm>
        <a:prstGeom prst="ellipse">
          <a:avLst/>
        </a:prstGeom>
        <a:solidFill>
          <a:schemeClr val="accent2"/>
        </a:solidFill>
        <a:ln>
          <a:solidFill>
            <a:schemeClr val="accent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CFFE3-7F2F-47D7-AD68-25832A145E96}">
      <dsp:nvSpPr>
        <dsp:cNvPr id="0" name=""/>
        <dsp:cNvSpPr/>
      </dsp:nvSpPr>
      <dsp:spPr>
        <a:xfrm>
          <a:off x="3888412" y="3721792"/>
          <a:ext cx="1234172" cy="248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Adaptation</a:t>
          </a:r>
          <a:r>
            <a:rPr lang="es-ES" sz="1400" kern="1200" dirty="0"/>
            <a:t> of </a:t>
          </a:r>
          <a:r>
            <a:rPr lang="es-ES" sz="1400" kern="1200" dirty="0" err="1"/>
            <a:t>materials</a:t>
          </a:r>
          <a:r>
            <a:rPr lang="es-ES" sz="1400" kern="1200" dirty="0"/>
            <a:t> </a:t>
          </a:r>
          <a:r>
            <a:rPr lang="es-ES" sz="1400" kern="1200" dirty="0" err="1"/>
            <a:t>to</a:t>
          </a:r>
          <a:r>
            <a:rPr lang="es-ES" sz="1400" kern="1200" dirty="0"/>
            <a:t> </a:t>
          </a:r>
          <a:r>
            <a:rPr lang="es-ES" sz="1400" kern="1200" dirty="0" err="1"/>
            <a:t>the</a:t>
          </a:r>
          <a:r>
            <a:rPr lang="es-ES" sz="1400" kern="1200" dirty="0"/>
            <a:t> final </a:t>
          </a:r>
          <a:r>
            <a:rPr lang="es-ES" sz="1400" kern="1200" dirty="0" err="1"/>
            <a:t>program</a:t>
          </a:r>
          <a:endParaRPr lang="es-ES" sz="1400" kern="1200" dirty="0"/>
        </a:p>
      </dsp:txBody>
      <dsp:txXfrm>
        <a:off x="3888412" y="3721792"/>
        <a:ext cx="1234172" cy="2481194"/>
      </dsp:txXfrm>
    </dsp:sp>
    <dsp:sp modelId="{034442C3-4829-42AB-8C92-0D10FA1F5DB5}">
      <dsp:nvSpPr>
        <dsp:cNvPr id="0" name=""/>
        <dsp:cNvSpPr/>
      </dsp:nvSpPr>
      <dsp:spPr>
        <a:xfrm>
          <a:off x="4195348" y="2791344"/>
          <a:ext cx="620298" cy="620298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61F3F-4F0D-4BEE-B177-ABD5A505D215}">
      <dsp:nvSpPr>
        <dsp:cNvPr id="0" name=""/>
        <dsp:cNvSpPr/>
      </dsp:nvSpPr>
      <dsp:spPr>
        <a:xfrm>
          <a:off x="5184292" y="0"/>
          <a:ext cx="1234172" cy="248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Preparation</a:t>
          </a:r>
          <a:r>
            <a:rPr lang="es-ES" sz="1400" kern="1200" dirty="0"/>
            <a:t> of </a:t>
          </a:r>
          <a:r>
            <a:rPr lang="es-ES" sz="1400" kern="1200" dirty="0" err="1"/>
            <a:t>the</a:t>
          </a:r>
          <a:r>
            <a:rPr lang="es-ES" sz="1400" kern="1200" dirty="0"/>
            <a:t> </a:t>
          </a:r>
          <a:r>
            <a:rPr lang="es-ES" sz="1400" kern="1200" dirty="0" err="1"/>
            <a:t>teaching</a:t>
          </a:r>
          <a:r>
            <a:rPr lang="es-ES" sz="1400" kern="1200" dirty="0"/>
            <a:t> </a:t>
          </a:r>
          <a:r>
            <a:rPr lang="es-ES" sz="1400" kern="1200" dirty="0" err="1"/>
            <a:t>materials</a:t>
          </a:r>
          <a:endParaRPr lang="es-ES" sz="1400" kern="1200" dirty="0"/>
        </a:p>
      </dsp:txBody>
      <dsp:txXfrm>
        <a:off x="5184292" y="0"/>
        <a:ext cx="1234172" cy="2481194"/>
      </dsp:txXfrm>
    </dsp:sp>
    <dsp:sp modelId="{3132E62B-AD76-49A7-8CBD-6D1B37BBBD4C}">
      <dsp:nvSpPr>
        <dsp:cNvPr id="0" name=""/>
        <dsp:cNvSpPr/>
      </dsp:nvSpPr>
      <dsp:spPr>
        <a:xfrm>
          <a:off x="5491229" y="2791344"/>
          <a:ext cx="620298" cy="620298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4DA2A-2BFB-4CE8-A949-52616AD765C6}">
      <dsp:nvSpPr>
        <dsp:cNvPr id="0" name=""/>
        <dsp:cNvSpPr/>
      </dsp:nvSpPr>
      <dsp:spPr>
        <a:xfrm>
          <a:off x="6480173" y="3721792"/>
          <a:ext cx="1234172" cy="248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revision</a:t>
          </a:r>
          <a:r>
            <a:rPr lang="es-ES" sz="1400" kern="1200" dirty="0"/>
            <a:t> and </a:t>
          </a:r>
          <a:r>
            <a:rPr lang="es-ES" sz="1400" kern="1200" dirty="0" err="1"/>
            <a:t>approval</a:t>
          </a:r>
          <a:endParaRPr lang="es-ES" sz="1400" kern="1200" dirty="0"/>
        </a:p>
      </dsp:txBody>
      <dsp:txXfrm>
        <a:off x="6480173" y="3721792"/>
        <a:ext cx="1234172" cy="2481194"/>
      </dsp:txXfrm>
    </dsp:sp>
    <dsp:sp modelId="{0FA4676C-4B42-4E06-B0A9-C6DA601FD668}">
      <dsp:nvSpPr>
        <dsp:cNvPr id="0" name=""/>
        <dsp:cNvSpPr/>
      </dsp:nvSpPr>
      <dsp:spPr>
        <a:xfrm>
          <a:off x="6787110" y="2791344"/>
          <a:ext cx="620298" cy="620298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356E9-76B3-43E6-857B-95B7B4230723}">
      <dsp:nvSpPr>
        <dsp:cNvPr id="0" name=""/>
        <dsp:cNvSpPr/>
      </dsp:nvSpPr>
      <dsp:spPr>
        <a:xfrm>
          <a:off x="7776054" y="0"/>
          <a:ext cx="1234172" cy="248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Learning</a:t>
          </a:r>
          <a:r>
            <a:rPr lang="es-ES" sz="1400" kern="1200" dirty="0"/>
            <a:t> </a:t>
          </a:r>
          <a:r>
            <a:rPr lang="es-ES" sz="1400" kern="1200" dirty="0" err="1"/>
            <a:t>management</a:t>
          </a:r>
          <a:r>
            <a:rPr lang="es-ES" sz="1400" kern="1200" dirty="0"/>
            <a:t> </a:t>
          </a:r>
          <a:r>
            <a:rPr lang="es-ES" sz="1400" kern="1200" dirty="0" err="1"/>
            <a:t>system</a:t>
          </a:r>
          <a:endParaRPr lang="es-ES" sz="1400" kern="1200" dirty="0"/>
        </a:p>
      </dsp:txBody>
      <dsp:txXfrm>
        <a:off x="7776054" y="0"/>
        <a:ext cx="1234172" cy="2481194"/>
      </dsp:txXfrm>
    </dsp:sp>
    <dsp:sp modelId="{97EB4AEC-34DF-41EF-BF9A-1246BF853762}">
      <dsp:nvSpPr>
        <dsp:cNvPr id="0" name=""/>
        <dsp:cNvSpPr/>
      </dsp:nvSpPr>
      <dsp:spPr>
        <a:xfrm>
          <a:off x="8082990" y="2791344"/>
          <a:ext cx="620298" cy="620298"/>
        </a:xfrm>
        <a:prstGeom prst="ellipse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81C37-B559-4AC1-9721-EA4C5F5A0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3D37E-6035-47DB-B39E-0F1C644DB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59A058-C8E9-45D0-B0AD-F2D96BA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FC770-ECD9-41B9-9C02-74C442B0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285D7D-44DA-4D87-8C8F-661F9E8C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63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5E47-2BFD-4BC5-A747-CD8B0AE7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CE8363-6C67-4555-82A7-BA69152EB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5A24AA-EAFE-46E6-9701-AAF090A8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AE2D9E-28EF-4486-A7EF-1A83E052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39137-90C8-47B1-9E1E-F31D63B2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77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727811-775D-4EB7-ADD0-B006182A0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8BF108-BE15-4B09-9816-53DE6E749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56CDC0-D194-4B4B-A452-13D7E39A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18614-8FD1-4C88-B4A4-C21C2D7C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67414B-47C7-44CD-8B18-6966AC7E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99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931C5-CF36-48F4-BEF1-DAF8AAE9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BA10D-7293-4DEE-ABE7-BB6AF546F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D27EB-31A1-4AF7-98CF-AB942D02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F1735-BF97-48BD-B510-13CED3AA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7A898-FD3E-45D2-920D-C13B4C94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95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D4CE6-F0B5-487C-95D6-4A1BB692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51394-5147-4DBE-82C2-2F4DA58D4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D0CEB-043B-4C17-B4A0-27D88E84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DDC711-6700-426D-881B-A7F35882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CF0DA-ED46-4CD5-9981-0005C3D7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0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E4F64-1588-449E-B069-E63ACB43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4D62FD-77D9-46DE-9243-58BF97B3F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A4BDBD-7099-49B6-AEAC-04ECE8DC9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A24E2D-ADAD-4B95-B090-95173346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05B2D6-3287-4CE3-A8B7-DB172A5A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52F343-8A88-406C-85AD-6EBD5F2C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06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4D9F6-BE60-485D-9805-034EACC0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863D2D-7630-4841-BC5F-D910BCBBC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E2FB73-A131-4A16-A6EB-1BFAA46EC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A137D7-8331-44D7-B810-3C9BE1FD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940A71-88E2-45DC-B013-5CDB8E73B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01291A-A963-4031-85CC-DE103A9C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9718A1-D0BE-4C07-969A-39F50319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98B406-EA86-471E-A6BA-B357FCC5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54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72639-0BD5-4852-94EC-119ABE84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514037-3766-4B0D-BF9C-BCF42A82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DCC3F1-CE57-4C61-9642-DD2C766D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29D3A9-5339-46F7-97A4-65E155C8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83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0D2E2E-BC7B-4C1E-9D2F-4362D7E0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E0C11-0B25-454E-8016-40A3B97B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D36234-EC41-4FC3-91C0-D7903FEA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6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66B54-10EC-45AB-A907-1CC17C4F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CD64B3-BBAB-4E7E-937F-DFF3758A3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AC1894-9BFE-4AA0-B6B7-786DC288A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580E8-F33B-46C7-AC41-BD963646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2D15-5E0A-46C6-8A2E-AF31276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043515-50A6-4AF5-AAB7-965CBFBD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37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A50D1-3E4B-4811-9067-EFF79EEA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A4AC35-D338-4CE0-9CAD-FF6235A4C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50DF4D-9C9E-474E-A9BD-6D4AB1A14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3FB0C6-8381-4406-A0C3-A620580E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C5180-9148-444C-AC76-87C34E43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D4CD4-0E67-4A64-BFBB-0C362301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9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DA35C7-2D18-4EFF-809C-F6F85CE7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61BE8-9D95-4FBB-8423-A54BFF2F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8A455-47F9-483D-A17B-BD32349B3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6B6E-426F-49F9-8044-79D0A44A9C64}" type="datetimeFigureOut">
              <a:rPr lang="es-ES" smtClean="0"/>
              <a:t>30/05/2022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B9AB9-7BCF-46FD-BE71-3756C8AF5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45530-C0D4-461D-86C4-B84F8B3F8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77408-135C-47C9-8385-05B8494A9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96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emf"/><Relationship Id="rId7" Type="http://schemas.openxmlformats.org/officeDocument/2006/relationships/hyperlink" Target="https://www.uclm.es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hyperlink" Target="http://data.europa.eu/esco/skill/S1.9.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hyperlink" Target="http://data.europa.eu/esco/skill/6f5850ea-5785-4e2c-b062-743066fd5bd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5650E34-DCC4-49B9-A887-7DED58E1D054}"/>
              </a:ext>
            </a:extLst>
          </p:cNvPr>
          <p:cNvSpPr txBox="1"/>
          <p:nvPr/>
        </p:nvSpPr>
        <p:spPr>
          <a:xfrm>
            <a:off x="857250" y="2687741"/>
            <a:ext cx="1068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sz="3600" b="1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6C4D64-FBF0-4CB6-8E6F-625DCBBA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" y="0"/>
            <a:ext cx="2314937" cy="20134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653894-3F46-4D62-B19A-B33601546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257" y="374991"/>
            <a:ext cx="4132162" cy="16384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2B15BA-6744-499F-8DB3-60240F30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501" y="574130"/>
            <a:ext cx="6519150" cy="13036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CE6148-6208-4074-AFD2-7A2B8ED32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075" y="4166722"/>
            <a:ext cx="4083986" cy="17251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B33931-AB62-4284-8869-A3DB511A3A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21" t="28905" r="5976" b="24179"/>
          <a:stretch/>
        </p:blipFill>
        <p:spPr>
          <a:xfrm>
            <a:off x="-58444" y="6221730"/>
            <a:ext cx="12308887" cy="636270"/>
          </a:xfrm>
          <a:prstGeom prst="rect">
            <a:avLst/>
          </a:prstGeom>
        </p:spPr>
      </p:pic>
      <p:pic>
        <p:nvPicPr>
          <p:cNvPr id="13" name="Imagen 12" descr="Logotipo UCLM">
            <a:hlinkClick r:id="rId7" tgtFrame="&quot;_blank;&quot;" tooltip="&quot;Ir a la web de la UCLM&quot;"/>
            <a:extLst>
              <a:ext uri="{FF2B5EF4-FFF2-40B4-BE49-F238E27FC236}">
                <a16:creationId xmlns:a16="http://schemas.microsoft.com/office/drawing/2014/main" id="{577E98B1-B897-4A61-BFA9-5D7CD9922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790336"/>
            <a:ext cx="4617038" cy="93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55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47EA34-BDF1-4FAA-84B5-40D4D5AA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0" y="1171575"/>
            <a:ext cx="5177731" cy="3467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BF3967-14FE-4E80-82C5-A0599FD46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E79130-F47F-44B0-923C-9B5D7653416C}"/>
              </a:ext>
            </a:extLst>
          </p:cNvPr>
          <p:cNvSpPr txBox="1"/>
          <p:nvPr/>
        </p:nvSpPr>
        <p:spPr>
          <a:xfrm>
            <a:off x="73028" y="195531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9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4C0FF0-4188-4D8B-932D-2F8A57AB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370" y="4458126"/>
            <a:ext cx="6273478" cy="4355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1795C3-FB8A-4C86-80A1-18F9C330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70" y="4876932"/>
            <a:ext cx="6331352" cy="6894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E54F3B-787D-4992-A5C4-0AEBB3EF1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998" y="1497746"/>
            <a:ext cx="6678592" cy="21662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9672B9-3E5F-41B0-8E1C-04D552DD5B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FA622AD-4B2D-446F-B04B-517DF9BC2413}"/>
              </a:ext>
            </a:extLst>
          </p:cNvPr>
          <p:cNvSpPr txBox="1"/>
          <p:nvPr/>
        </p:nvSpPr>
        <p:spPr>
          <a:xfrm>
            <a:off x="165634" y="185922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4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FD429-505C-46D0-B2FD-F9FDA6D58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Thanks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attention</a:t>
            </a:r>
            <a:r>
              <a:rPr lang="es-ES" dirty="0"/>
              <a:t>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AF6891-EFBE-4391-8F99-8FF283DE5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43CCD5-648B-4021-9DB0-C33A71516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06" y="515721"/>
            <a:ext cx="5150734" cy="22384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4AD8A6-A2DF-41DB-BB19-831D9103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06" y="3316010"/>
            <a:ext cx="5162309" cy="17422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2AED308-B589-499D-A140-F0D9C8768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080" y="5028827"/>
            <a:ext cx="5127585" cy="5913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BD752C0-8961-481F-BE34-9BF0E3153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630" y="636270"/>
            <a:ext cx="5139159" cy="35508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DE2551-5CDE-4435-845A-CF701B419C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B910162-D0DE-4426-B93F-5B54CBC9ABCA}"/>
              </a:ext>
            </a:extLst>
          </p:cNvPr>
          <p:cNvSpPr/>
          <p:nvPr/>
        </p:nvSpPr>
        <p:spPr>
          <a:xfrm>
            <a:off x="6734175" y="636270"/>
            <a:ext cx="5010150" cy="744855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E203F0-A4EB-445E-8427-7F13336F392A}"/>
              </a:ext>
            </a:extLst>
          </p:cNvPr>
          <p:cNvSpPr/>
          <p:nvPr/>
        </p:nvSpPr>
        <p:spPr>
          <a:xfrm>
            <a:off x="1292506" y="2078182"/>
            <a:ext cx="3113239" cy="157018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27CB3BA-A18F-45EF-9D10-ECB83AF78CF3}"/>
              </a:ext>
            </a:extLst>
          </p:cNvPr>
          <p:cNvSpPr/>
          <p:nvPr/>
        </p:nvSpPr>
        <p:spPr>
          <a:xfrm>
            <a:off x="6813630" y="3024909"/>
            <a:ext cx="5258297" cy="900546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D81C19-000E-4EB2-866F-4C2DD2D6F45E}"/>
              </a:ext>
            </a:extLst>
          </p:cNvPr>
          <p:cNvSpPr txBox="1"/>
          <p:nvPr/>
        </p:nvSpPr>
        <p:spPr>
          <a:xfrm>
            <a:off x="0" y="-24952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B7F8A09-F772-4E3B-97C1-7D1E857078A1}"/>
              </a:ext>
            </a:extLst>
          </p:cNvPr>
          <p:cNvSpPr/>
          <p:nvPr/>
        </p:nvSpPr>
        <p:spPr>
          <a:xfrm>
            <a:off x="1304080" y="867444"/>
            <a:ext cx="4921229" cy="305574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0D04D83-23D9-4010-B00A-F28332BEA931}"/>
              </a:ext>
            </a:extLst>
          </p:cNvPr>
          <p:cNvSpPr/>
          <p:nvPr/>
        </p:nvSpPr>
        <p:spPr>
          <a:xfrm>
            <a:off x="7342500" y="1634922"/>
            <a:ext cx="4610289" cy="193877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C19BA10-0ED6-4ACB-A6D2-AEA02CB1ABF4}"/>
              </a:ext>
            </a:extLst>
          </p:cNvPr>
          <p:cNvSpPr/>
          <p:nvPr/>
        </p:nvSpPr>
        <p:spPr>
          <a:xfrm>
            <a:off x="6802055" y="1499685"/>
            <a:ext cx="540445" cy="173329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D066FB4-8596-40EF-8269-7CC5BC3EB008}"/>
              </a:ext>
            </a:extLst>
          </p:cNvPr>
          <p:cNvSpPr/>
          <p:nvPr/>
        </p:nvSpPr>
        <p:spPr>
          <a:xfrm>
            <a:off x="6815560" y="1798633"/>
            <a:ext cx="540445" cy="173329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265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1475FF-E24D-438B-A090-5ED755C6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6" y="3680571"/>
            <a:ext cx="3821644" cy="20029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A09406-7B2C-4027-8D62-C427AD82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0" y="1155440"/>
            <a:ext cx="3666300" cy="22334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602A7C5-DE60-4B62-9562-E6BAD61F4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510" y="1155440"/>
            <a:ext cx="3283741" cy="24917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8A631BE-9C0A-476C-B32E-91B7EC73D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510" y="3909710"/>
            <a:ext cx="3573515" cy="17452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736A8E8-2F15-41EC-B05C-907E2DAE8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301" y="1854273"/>
            <a:ext cx="3499625" cy="236161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70BFD49-3804-4B61-A8BF-241B33A6E48D}"/>
              </a:ext>
            </a:extLst>
          </p:cNvPr>
          <p:cNvSpPr txBox="1"/>
          <p:nvPr/>
        </p:nvSpPr>
        <p:spPr>
          <a:xfrm>
            <a:off x="237160" y="639018"/>
            <a:ext cx="69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EQF </a:t>
            </a:r>
            <a:r>
              <a:rPr lang="es-ES" dirty="0" err="1"/>
              <a:t>Level</a:t>
            </a:r>
            <a:r>
              <a:rPr lang="es-ES" dirty="0"/>
              <a:t> 5 </a:t>
            </a:r>
            <a:r>
              <a:rPr lang="es-ES" dirty="0" err="1"/>
              <a:t>Occupational</a:t>
            </a:r>
            <a:r>
              <a:rPr lang="es-ES" dirty="0"/>
              <a:t> </a:t>
            </a:r>
            <a:r>
              <a:rPr lang="es-ES" dirty="0" err="1"/>
              <a:t>profiles</a:t>
            </a:r>
            <a:r>
              <a:rPr lang="es-ES" dirty="0"/>
              <a:t> (</a:t>
            </a:r>
            <a:r>
              <a:rPr lang="es-ES" dirty="0" err="1"/>
              <a:t>technician</a:t>
            </a:r>
            <a:r>
              <a:rPr lang="es-ES" dirty="0"/>
              <a:t>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58BD39-35D0-4129-A7F0-25F52C84B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1608551-C83D-4BA7-8954-0775C468D4D9}"/>
              </a:ext>
            </a:extLst>
          </p:cNvPr>
          <p:cNvSpPr/>
          <p:nvPr/>
        </p:nvSpPr>
        <p:spPr>
          <a:xfrm>
            <a:off x="4679760" y="1177236"/>
            <a:ext cx="3113239" cy="157018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CBE7BE-DAF7-49B5-B531-503F092D77CB}"/>
              </a:ext>
            </a:extLst>
          </p:cNvPr>
          <p:cNvSpPr/>
          <p:nvPr/>
        </p:nvSpPr>
        <p:spPr>
          <a:xfrm>
            <a:off x="513690" y="1098727"/>
            <a:ext cx="3113239" cy="157018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5D32B6D-389C-47D3-93DA-28C66A072EB6}"/>
              </a:ext>
            </a:extLst>
          </p:cNvPr>
          <p:cNvSpPr/>
          <p:nvPr/>
        </p:nvSpPr>
        <p:spPr>
          <a:xfrm>
            <a:off x="513689" y="3673238"/>
            <a:ext cx="3113239" cy="157018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53A5CA-0DE9-4608-A89C-7DE1EAD49296}"/>
              </a:ext>
            </a:extLst>
          </p:cNvPr>
          <p:cNvSpPr/>
          <p:nvPr/>
        </p:nvSpPr>
        <p:spPr>
          <a:xfrm>
            <a:off x="4765012" y="3908765"/>
            <a:ext cx="3113239" cy="157018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AFFA8E9-1A54-4380-BFD1-A53BA365935F}"/>
              </a:ext>
            </a:extLst>
          </p:cNvPr>
          <p:cNvSpPr/>
          <p:nvPr/>
        </p:nvSpPr>
        <p:spPr>
          <a:xfrm>
            <a:off x="8690833" y="1870719"/>
            <a:ext cx="3113239" cy="157018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0D778FE-C476-47C1-BB76-B8E4FE7A78D7}"/>
              </a:ext>
            </a:extLst>
          </p:cNvPr>
          <p:cNvSpPr txBox="1"/>
          <p:nvPr/>
        </p:nvSpPr>
        <p:spPr>
          <a:xfrm>
            <a:off x="33424" y="56664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3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173161-D0CD-44B8-A33B-54DCEF21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47" y="0"/>
            <a:ext cx="4127519" cy="29904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FBF16A-1E58-4991-80F3-BBC73122D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47" y="3132606"/>
            <a:ext cx="4297796" cy="30339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558EEA-29F1-4206-B318-8ABCABC04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6782"/>
            <a:ext cx="4773586" cy="315131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5FE695A-7D59-4038-BFB9-654419CD4E36}"/>
              </a:ext>
            </a:extLst>
          </p:cNvPr>
          <p:cNvSpPr txBox="1"/>
          <p:nvPr/>
        </p:nvSpPr>
        <p:spPr>
          <a:xfrm>
            <a:off x="280024" y="1664046"/>
            <a:ext cx="495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EQF </a:t>
            </a:r>
            <a:r>
              <a:rPr lang="es-ES" dirty="0" err="1"/>
              <a:t>Level</a:t>
            </a:r>
            <a:r>
              <a:rPr lang="es-ES" dirty="0"/>
              <a:t> 4 </a:t>
            </a:r>
            <a:r>
              <a:rPr lang="es-ES" dirty="0" err="1"/>
              <a:t>Occupational</a:t>
            </a:r>
            <a:r>
              <a:rPr lang="es-ES" dirty="0"/>
              <a:t> </a:t>
            </a:r>
            <a:r>
              <a:rPr lang="es-ES" dirty="0" err="1"/>
              <a:t>profiles</a:t>
            </a:r>
            <a:r>
              <a:rPr lang="es-ES" dirty="0"/>
              <a:t> (</a:t>
            </a:r>
            <a:r>
              <a:rPr lang="es-ES" dirty="0" err="1"/>
              <a:t>operator</a:t>
            </a:r>
            <a:r>
              <a:rPr lang="es-ES" dirty="0"/>
              <a:t>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C90523-D027-46EF-BACD-49FE83E806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D34225-88AF-4127-A47B-D93C16A72399}"/>
              </a:ext>
            </a:extLst>
          </p:cNvPr>
          <p:cNvSpPr/>
          <p:nvPr/>
        </p:nvSpPr>
        <p:spPr>
          <a:xfrm>
            <a:off x="280024" y="2475345"/>
            <a:ext cx="3691612" cy="179104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F9379BE-3882-4C68-82A3-F4945322109C}"/>
              </a:ext>
            </a:extLst>
          </p:cNvPr>
          <p:cNvSpPr/>
          <p:nvPr/>
        </p:nvSpPr>
        <p:spPr>
          <a:xfrm>
            <a:off x="7065233" y="0"/>
            <a:ext cx="3113239" cy="157018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4F34407-0A45-40DC-B015-BB359915AFCE}"/>
              </a:ext>
            </a:extLst>
          </p:cNvPr>
          <p:cNvSpPr/>
          <p:nvPr/>
        </p:nvSpPr>
        <p:spPr>
          <a:xfrm>
            <a:off x="7065233" y="3132606"/>
            <a:ext cx="3113239" cy="157018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99AECC-2982-4004-A290-C43BC21362EF}"/>
              </a:ext>
            </a:extLst>
          </p:cNvPr>
          <p:cNvSpPr txBox="1"/>
          <p:nvPr/>
        </p:nvSpPr>
        <p:spPr>
          <a:xfrm>
            <a:off x="110215" y="157018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0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C20020A-7FA1-43A5-9F2E-B198DAFB6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126277"/>
              </p:ext>
            </p:extLst>
          </p:nvPr>
        </p:nvGraphicFramePr>
        <p:xfrm>
          <a:off x="1865746" y="1191492"/>
          <a:ext cx="10012218" cy="620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77F338A-DBA5-4A08-8E51-202F9B64F4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9EB2147-7056-491B-985E-FEFB58180FA6}"/>
              </a:ext>
            </a:extLst>
          </p:cNvPr>
          <p:cNvSpPr txBox="1"/>
          <p:nvPr/>
        </p:nvSpPr>
        <p:spPr>
          <a:xfrm>
            <a:off x="101600" y="193964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30BDDCA7-6DC9-4E97-91F3-71CCDB0ABAD3}"/>
              </a:ext>
            </a:extLst>
          </p:cNvPr>
          <p:cNvSpPr/>
          <p:nvPr/>
        </p:nvSpPr>
        <p:spPr>
          <a:xfrm rot="16600067">
            <a:off x="4959881" y="727713"/>
            <a:ext cx="270918" cy="21954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16AAE47D-A6E0-4510-9A3C-D0855A0A85E3}"/>
              </a:ext>
            </a:extLst>
          </p:cNvPr>
          <p:cNvSpPr/>
          <p:nvPr/>
        </p:nvSpPr>
        <p:spPr>
          <a:xfrm rot="16600067">
            <a:off x="7171898" y="989713"/>
            <a:ext cx="270918" cy="21954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93D49E-1D59-4E1B-A1E4-EC08FF50DED6}"/>
              </a:ext>
            </a:extLst>
          </p:cNvPr>
          <p:cNvSpPr txBox="1"/>
          <p:nvPr/>
        </p:nvSpPr>
        <p:spPr>
          <a:xfrm rot="20083455">
            <a:off x="5061258" y="915332"/>
            <a:ext cx="142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identification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09E64F-838E-4370-8143-426D30ECFE3D}"/>
              </a:ext>
            </a:extLst>
          </p:cNvPr>
          <p:cNvSpPr txBox="1"/>
          <p:nvPr/>
        </p:nvSpPr>
        <p:spPr>
          <a:xfrm rot="19520799">
            <a:off x="7283579" y="1166352"/>
            <a:ext cx="14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Development</a:t>
            </a:r>
            <a:endParaRPr lang="es-ES" dirty="0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BBF159A3-AE0C-4594-8CD8-089530934203}"/>
              </a:ext>
            </a:extLst>
          </p:cNvPr>
          <p:cNvSpPr/>
          <p:nvPr/>
        </p:nvSpPr>
        <p:spPr>
          <a:xfrm rot="16600067">
            <a:off x="9383916" y="1251714"/>
            <a:ext cx="270918" cy="21954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2CBE7B-FEE1-484D-88FC-C2EDB66A7685}"/>
              </a:ext>
            </a:extLst>
          </p:cNvPr>
          <p:cNvSpPr txBox="1"/>
          <p:nvPr/>
        </p:nvSpPr>
        <p:spPr>
          <a:xfrm rot="19290249">
            <a:off x="9237707" y="1121717"/>
            <a:ext cx="181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Validation</a:t>
            </a:r>
            <a:r>
              <a:rPr lang="es-ES" dirty="0"/>
              <a:t> &amp; </a:t>
            </a:r>
            <a:r>
              <a:rPr lang="es-ES" dirty="0" err="1"/>
              <a:t>implementation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948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D54C960-D2EF-48FA-9656-C646C6DB9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49044"/>
              </p:ext>
            </p:extLst>
          </p:nvPr>
        </p:nvGraphicFramePr>
        <p:xfrm>
          <a:off x="843975" y="3825875"/>
          <a:ext cx="10504050" cy="1234440"/>
        </p:xfrm>
        <a:graphic>
          <a:graphicData uri="http://schemas.openxmlformats.org/drawingml/2006/table">
            <a:tbl>
              <a:tblPr/>
              <a:tblGrid>
                <a:gridCol w="869612">
                  <a:extLst>
                    <a:ext uri="{9D8B030D-6E8A-4147-A177-3AD203B41FA5}">
                      <a16:colId xmlns:a16="http://schemas.microsoft.com/office/drawing/2014/main" val="1479781743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1998401358"/>
                    </a:ext>
                  </a:extLst>
                </a:gridCol>
                <a:gridCol w="938318">
                  <a:extLst>
                    <a:ext uri="{9D8B030D-6E8A-4147-A177-3AD203B41FA5}">
                      <a16:colId xmlns:a16="http://schemas.microsoft.com/office/drawing/2014/main" val="2015860442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3045376469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3617045097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1045117907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4153587591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3396722512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1460735917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149922157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2587871638"/>
                    </a:ext>
                  </a:extLst>
                </a:gridCol>
                <a:gridCol w="869612">
                  <a:extLst>
                    <a:ext uri="{9D8B030D-6E8A-4147-A177-3AD203B41FA5}">
                      <a16:colId xmlns:a16="http://schemas.microsoft.com/office/drawing/2014/main" val="1240495142"/>
                    </a:ext>
                  </a:extLst>
                </a:gridCol>
              </a:tblGrid>
              <a:tr h="46699">
                <a:tc>
                  <a:txBody>
                    <a:bodyPr/>
                    <a:lstStyle/>
                    <a:p>
                      <a:pPr rtl="0" fontAlgn="b"/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Responsible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Partner</a:t>
                      </a:r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E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TARGET 300 HOURS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285536"/>
                  </a:ext>
                </a:extLst>
              </a:tr>
              <a:tr h="112078">
                <a:tc>
                  <a:txBody>
                    <a:bodyPr/>
                    <a:lstStyle/>
                    <a:p>
                      <a:pPr rtl="0" fontAlgn="b"/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Collab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Partner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E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SCOOP-AGACA, INFOR, ICOS, UNITO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70E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E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435214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</a:rPr>
                        <a:t>Technician for food industry sustainability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46300"/>
                  </a:ext>
                </a:extLst>
              </a:tr>
              <a:tr h="130758"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</a:rPr>
                        <a:t>Skills/Knowledge as OP T2.1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</a:rPr>
                        <a:t>Skills/Knowledge as ESCO T2.5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Content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</a:rPr>
                        <a:t>Foreseen duration (multiples of 2 hours)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Available materials 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Duration</a:t>
                      </a:r>
                      <a:r>
                        <a:rPr lang="es-ES" sz="900" b="1" dirty="0">
                          <a:effectLst/>
                          <a:latin typeface="Arial Narrow" panose="020B0606020202030204" pitchFamily="34" charset="0"/>
                        </a:rPr>
                        <a:t> of </a:t>
                      </a:r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available</a:t>
                      </a:r>
                      <a:r>
                        <a:rPr lang="es-ES" sz="900" b="1" dirty="0">
                          <a:effectLst/>
                          <a:latin typeface="Arial Narrow" panose="020B0606020202030204" pitchFamily="34" charset="0"/>
                        </a:rPr>
                        <a:t> material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Format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Language</a:t>
                      </a:r>
                      <a:endParaRPr lang="es-ES" sz="9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>
                          <a:effectLst/>
                          <a:latin typeface="Arial Narrow" panose="020B0606020202030204" pitchFamily="34" charset="0"/>
                        </a:rPr>
                        <a:t>LO </a:t>
                      </a:r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Addressed</a:t>
                      </a:r>
                      <a:endParaRPr lang="es-ES" sz="9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Methodology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Method</a:t>
                      </a:r>
                      <a:r>
                        <a:rPr lang="es-ES" sz="9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Type</a:t>
                      </a:r>
                      <a:endParaRPr lang="es-ES" sz="9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Assessment</a:t>
                      </a:r>
                      <a:endParaRPr lang="es-ES" sz="9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043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97234EF-0EFB-46AC-9DBC-0FDBC6D5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5" y="1022689"/>
            <a:ext cx="4712648" cy="230153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988F4A0-7A0B-4203-82DA-79354A0F1C05}"/>
              </a:ext>
            </a:extLst>
          </p:cNvPr>
          <p:cNvSpPr/>
          <p:nvPr/>
        </p:nvSpPr>
        <p:spPr>
          <a:xfrm>
            <a:off x="945487" y="1022688"/>
            <a:ext cx="4207538" cy="196511"/>
          </a:xfrm>
          <a:prstGeom prst="rect">
            <a:avLst/>
          </a:prstGeom>
          <a:solidFill>
            <a:srgbClr val="FFFF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064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9D91A2-A056-4FC0-94EB-719066FA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11" y="3036851"/>
            <a:ext cx="4249839" cy="32330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DB0416-AB0B-4F25-83A9-221C0AA2B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0" b="9899"/>
          <a:stretch/>
        </p:blipFill>
        <p:spPr>
          <a:xfrm>
            <a:off x="1293712" y="745233"/>
            <a:ext cx="3957878" cy="2340867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FC7A8BA-A82E-45AA-AD92-ED708849E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08613"/>
              </p:ext>
            </p:extLst>
          </p:nvPr>
        </p:nvGraphicFramePr>
        <p:xfrm>
          <a:off x="5624242" y="257069"/>
          <a:ext cx="6772974" cy="5760720"/>
        </p:xfrm>
        <a:graphic>
          <a:graphicData uri="http://schemas.openxmlformats.org/drawingml/2006/table">
            <a:tbl>
              <a:tblPr/>
              <a:tblGrid>
                <a:gridCol w="481069">
                  <a:extLst>
                    <a:ext uri="{9D8B030D-6E8A-4147-A177-3AD203B41FA5}">
                      <a16:colId xmlns:a16="http://schemas.microsoft.com/office/drawing/2014/main" val="1171833277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319713714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125534398"/>
                    </a:ext>
                  </a:extLst>
                </a:gridCol>
                <a:gridCol w="519077">
                  <a:extLst>
                    <a:ext uri="{9D8B030D-6E8A-4147-A177-3AD203B41FA5}">
                      <a16:colId xmlns:a16="http://schemas.microsoft.com/office/drawing/2014/main" val="3900859351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729120037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2599750112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02140496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368950700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244668596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887442392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296097600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339967443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195714811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239158177"/>
                    </a:ext>
                  </a:extLst>
                </a:gridCol>
              </a:tblGrid>
              <a:tr h="4669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Responsible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Partner</a:t>
                      </a:r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E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TARGET 300 HOURS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111890"/>
                  </a:ext>
                </a:extLst>
              </a:tr>
              <a:tr h="11207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Collab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Partner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E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SCOOP-AGACA, INFOR, ICOS, UNITO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70E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E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1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effectLst/>
                          <a:latin typeface="Arial Narrow" panose="020B0606020202030204" pitchFamily="34" charset="0"/>
                        </a:rPr>
                        <a:t>Technician for food industry sustainability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26744"/>
                  </a:ext>
                </a:extLst>
              </a:tr>
              <a:tr h="13075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</a:rPr>
                        <a:t>Skills/Knowledge as OP T2.1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</a:rPr>
                        <a:t>Skills/Knowledge as ESCO T2.5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Content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</a:rPr>
                        <a:t>Foreseen duration (multiples of 2 hours)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Available materials 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Duration</a:t>
                      </a:r>
                      <a:r>
                        <a:rPr lang="es-ES" sz="900" b="1" dirty="0">
                          <a:effectLst/>
                          <a:latin typeface="Arial Narrow" panose="020B0606020202030204" pitchFamily="34" charset="0"/>
                        </a:rPr>
                        <a:t> of </a:t>
                      </a:r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available</a:t>
                      </a:r>
                      <a:r>
                        <a:rPr lang="es-ES" sz="900" b="1" dirty="0">
                          <a:effectLst/>
                          <a:latin typeface="Arial Narrow" panose="020B0606020202030204" pitchFamily="34" charset="0"/>
                        </a:rPr>
                        <a:t> material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Format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Language</a:t>
                      </a:r>
                      <a:endParaRPr lang="es-ES" sz="9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>
                          <a:effectLst/>
                          <a:latin typeface="Arial Narrow" panose="020B0606020202030204" pitchFamily="34" charset="0"/>
                        </a:rPr>
                        <a:t>LO </a:t>
                      </a:r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Addressed</a:t>
                      </a:r>
                      <a:endParaRPr lang="es-ES" sz="9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Methodology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Method</a:t>
                      </a:r>
                      <a:r>
                        <a:rPr lang="es-ES" sz="9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Type</a:t>
                      </a:r>
                      <a:endParaRPr lang="es-ES" sz="9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dirty="0" err="1">
                          <a:effectLst/>
                          <a:latin typeface="Arial Narrow" panose="020B0606020202030204" pitchFamily="34" charset="0"/>
                        </a:rPr>
                        <a:t>Assessment</a:t>
                      </a:r>
                      <a:endParaRPr lang="es-ES" sz="9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51712"/>
                  </a:ext>
                </a:extLst>
              </a:tr>
              <a:tr h="6537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Soft Skill &amp; Entrepreneurship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Soft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Skill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&amp; </a:t>
                      </a: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Entrepreneurship</a:t>
                      </a:r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674239"/>
                  </a:ext>
                </a:extLst>
              </a:tr>
              <a:tr h="5603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Negotiation and conflict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UNITO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686249"/>
                  </a:ext>
                </a:extLst>
              </a:tr>
              <a:tr h="13075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Business modelling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Use of canvas, evaluation of one example of innovative food product design, use of businesstool.eu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UNITO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use of businesstool.eu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825719"/>
                  </a:ext>
                </a:extLst>
              </a:tr>
              <a:tr h="3735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Problem solving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4"/>
                        </a:rPr>
                        <a:t>Problem solving</a:t>
                      </a:r>
                      <a:endParaRPr lang="es-ES" sz="900" u="sng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071652"/>
                  </a:ext>
                </a:extLst>
              </a:tr>
              <a:tr h="2802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Team working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505832"/>
                  </a:ext>
                </a:extLst>
              </a:tr>
              <a:tr h="5603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b="1">
                          <a:effectLst/>
                          <a:latin typeface="Arial Narrow" panose="020B0606020202030204" pitchFamily="34" charset="0"/>
                        </a:rPr>
                        <a:t>how to make a report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510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747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6585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B7917C6-D668-40E1-8EB9-51FC04C4C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10B692-B4F6-437E-8ED9-87C36D6E3CFA}"/>
              </a:ext>
            </a:extLst>
          </p:cNvPr>
          <p:cNvSpPr txBox="1"/>
          <p:nvPr/>
        </p:nvSpPr>
        <p:spPr>
          <a:xfrm>
            <a:off x="128688" y="72403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0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9D91A2-A056-4FC0-94EB-719066FA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11" y="3036851"/>
            <a:ext cx="4249839" cy="32330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DB0416-AB0B-4F25-83A9-221C0AA2B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0" b="9899"/>
          <a:stretch/>
        </p:blipFill>
        <p:spPr>
          <a:xfrm>
            <a:off x="1293712" y="745233"/>
            <a:ext cx="3957878" cy="2340867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FC7A8BA-A82E-45AA-AD92-ED708849E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45350"/>
              </p:ext>
            </p:extLst>
          </p:nvPr>
        </p:nvGraphicFramePr>
        <p:xfrm>
          <a:off x="5485697" y="157513"/>
          <a:ext cx="6772974" cy="39364920"/>
        </p:xfrm>
        <a:graphic>
          <a:graphicData uri="http://schemas.openxmlformats.org/drawingml/2006/table">
            <a:tbl>
              <a:tblPr/>
              <a:tblGrid>
                <a:gridCol w="481069">
                  <a:extLst>
                    <a:ext uri="{9D8B030D-6E8A-4147-A177-3AD203B41FA5}">
                      <a16:colId xmlns:a16="http://schemas.microsoft.com/office/drawing/2014/main" val="1171833277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319713714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125534398"/>
                    </a:ext>
                  </a:extLst>
                </a:gridCol>
                <a:gridCol w="519077">
                  <a:extLst>
                    <a:ext uri="{9D8B030D-6E8A-4147-A177-3AD203B41FA5}">
                      <a16:colId xmlns:a16="http://schemas.microsoft.com/office/drawing/2014/main" val="3900859351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729120037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2599750112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02140496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368950700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244668596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887442392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296097600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339967443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195714811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239158177"/>
                    </a:ext>
                  </a:extLst>
                </a:gridCol>
              </a:tblGrid>
              <a:tr h="28020"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Technical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</a:rPr>
                        <a:t>Skill</a:t>
                      </a:r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70071"/>
                  </a:ext>
                </a:extLst>
              </a:tr>
              <a:tr h="2802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Essential skills 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Essential skills 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566071"/>
                  </a:ext>
                </a:extLst>
              </a:tr>
              <a:tr h="15877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Efficient use of resources: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water treatment and reuse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Desing and operation of the most important environmental remediation processes for wastewater reclaiming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PPT AND DOC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MIXED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E-LEARNING AND IN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04993"/>
                  </a:ext>
                </a:extLst>
              </a:tr>
              <a:tr h="177457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Efficient use of resources: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waste prevention and valorisation of by-products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mitigate waste of resources 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Desing and operation of the most important environmental remediation processes for liquid wastes and gaseous emissions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PPT AND DOC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MIXED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E-LEARNING AND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454705"/>
                  </a:ext>
                </a:extLst>
              </a:tr>
              <a:tr h="14943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Efficient use of resources: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waste prevention and valorisation of by-products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Desing and operation of the most important environmental remediation processes for soil remediation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PPT AND DOC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MIXED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E-LEARNING AND IN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817005"/>
                  </a:ext>
                </a:extLst>
              </a:tr>
              <a:tr h="196137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Efficient use of resources: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waste prevention and valorisation of by-products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Characterization of wastes from the food industry:Procedures for the analytical characterization of wastes and emissions in the food industry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LAB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Lab demonstrations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IN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044646"/>
                  </a:ext>
                </a:extLst>
              </a:tr>
              <a:tr h="7471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Efficient use of resources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energy efficiency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Generation, storage and use of renewable energies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UNITO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English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online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275021"/>
                  </a:ext>
                </a:extLst>
              </a:tr>
              <a:tr h="242836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Efficient use of resources: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energy efficiency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Energetic diagnostics (12 webinars)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SCOOPS (SCOOPE PROJECT)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PPT AND VIDEOS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English, videos with subtitles (English, Spanish, French, Portuguese, Italian, Danish, Swedish or Greek) 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online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932558"/>
                  </a:ext>
                </a:extLst>
              </a:tr>
              <a:tr h="11207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Efficient use of resources: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energy efficiency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Energy audits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SCOOPS (TESLA PROJECT)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PPT and audit tools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English, Spanish, French, Portuguese, Italian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online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457245"/>
                  </a:ext>
                </a:extLst>
              </a:tr>
              <a:tr h="9339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Sustainable Packaging</a:t>
                      </a:r>
                      <a:b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sourcing and efficient use of materials</a:t>
                      </a:r>
                      <a:b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Sustainable origin of raw material: Quality checks, preservation, shelf-life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682394"/>
                  </a:ext>
                </a:extLst>
              </a:tr>
              <a:tr h="10273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Sustainable Packaging: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reusability/recyclability; eco-design; life cycle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Sustainable packaging: Understand tasks in packaging and their purpose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UNITO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English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online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410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06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044804"/>
                  </a:ext>
                </a:extLst>
              </a:tr>
              <a:tr h="233497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Manufacturing technologies: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energetic optimisation of production plants - optimisation of</a:t>
                      </a:r>
                      <a:b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manufacturing processes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design and operation of Biomass heating plants:technic part 1 + 2, operation management, raw material, design and economy, law, legal and savety issues, site visit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English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06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online/blended/flipped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B06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06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588931"/>
                  </a:ext>
                </a:extLst>
              </a:tr>
              <a:tr h="270856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Manufacturing technologies:</a:t>
                      </a:r>
                      <a:r>
                        <a:rPr lang="es-E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industry 4.0</a:t>
                      </a:r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industry 4.0: Understanding of principles, evaluation of best practices, intelligent networking of machines and processes with the help of information and communication technology (ICT)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058427"/>
                  </a:ext>
                </a:extLst>
              </a:tr>
              <a:tr h="39954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Manufacturing technologies:</a:t>
                      </a:r>
                      <a:r>
                        <a:rPr lang="es-E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lean manufacturing</a:t>
                      </a:r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668421"/>
                  </a:ext>
                </a:extLst>
              </a:tr>
              <a:tr h="45662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Manufacturing technologies:</a:t>
                      </a:r>
                      <a:r>
                        <a:rPr lang="es-E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preventive maintenance</a:t>
                      </a:r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829679"/>
                  </a:ext>
                </a:extLst>
              </a:tr>
              <a:tr h="97031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Manufacturing technologies: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Sustainable origin of raw material (sustainable sourcing / efficient use of</a:t>
                      </a:r>
                      <a:b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resources)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10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72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E1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E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E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E8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E8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F0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0E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0E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704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E1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F0E1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E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E1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70E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E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E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70E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0E8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E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D0E8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E8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0E8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F0E8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0F0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E8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50F0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F0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F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70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0E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30E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0E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B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9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0E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0E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B0E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0E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293003"/>
                  </a:ext>
                </a:extLst>
              </a:tr>
              <a:tr h="4669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Essential Knowledge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Essential Knowledge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672389"/>
                  </a:ext>
                </a:extLst>
              </a:tr>
              <a:tr h="270856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Sustainability:</a:t>
                      </a:r>
                      <a:b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Climate change</a:t>
                      </a:r>
                      <a:b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GHGs</a:t>
                      </a:r>
                      <a:b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water management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Characterization of characteristics emissions in food industry. Effect of liquid, gaseous or solid emissions on environment. Prevention of environmental disasters. Relationship trademark&amp;sustainability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PPT AND DOC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MIXED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E-LEARNING AND IN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398109"/>
                  </a:ext>
                </a:extLst>
              </a:tr>
              <a:tr h="15877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Circular economy: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Circular manufacturing / Industry 4.0 aspects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basis on food processing engineering: Mass balances, fluid mechanics and heat transfer. introduction to industry 4.0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DOC and PPT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MIXED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E-LEARNING/IN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050248"/>
                  </a:ext>
                </a:extLst>
              </a:tr>
              <a:tr h="11207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Circular economy: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Traceability &amp; food Production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Drivers of traceability performance, traceability cost examples, blockchain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443899"/>
                  </a:ext>
                </a:extLst>
              </a:tr>
              <a:tr h="233497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Circular economy: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Improved agri-food production (energetic optimisation of production</a:t>
                      </a:r>
                      <a:b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plants - optimisation of manufacturing processes)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Sustainable manufacturing: sourcing and efficient use of materials, reusability /reciclability/ecodesing and LCA. Traceability &amp; food Production, food waste reduction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559505"/>
                  </a:ext>
                </a:extLst>
              </a:tr>
              <a:tr h="119862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Circular economy: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Improved agri-food production (energetic optimisation of production</a:t>
                      </a:r>
                      <a:b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plants - optimisation of manufacturing processes)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266192"/>
                  </a:ext>
                </a:extLst>
              </a:tr>
              <a:tr h="5136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Circular economy: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Consumer trends and demands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Circular manufacturing aspects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UNITO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online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867590"/>
                  </a:ext>
                </a:extLst>
              </a:tr>
              <a:tr h="112078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Circular economy: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General legal framework for industry, environmental Licensing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hlinkClick r:id="rId4"/>
                        </a:rPr>
                        <a:t>environmental legislation</a:t>
                      </a:r>
                      <a:endParaRPr lang="es-ES" sz="900" u="sng">
                        <a:solidFill>
                          <a:srgbClr val="0563C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General environmental legal framework for food industry. Environmental Licensing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14100"/>
                  </a:ext>
                </a:extLst>
              </a:tr>
              <a:tr h="9339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Circular economy: </a:t>
                      </a:r>
                      <a:r>
                        <a:rPr lang="en-US" sz="90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General legal framework for industry, environmental Licensing</a:t>
                      </a:r>
                      <a:endParaRPr lang="en-U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900">
                          <a:effectLst/>
                          <a:latin typeface="Arial Narrow" panose="020B0606020202030204" pitchFamily="34" charset="0"/>
                        </a:rPr>
                        <a:t>Consequence analysis. Process safety considerations. Case studies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DOC and PPT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MIXED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E-LEARNING/IN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259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080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875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9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184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297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747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70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951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ICT Skills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529515"/>
                  </a:ext>
                </a:extLst>
              </a:tr>
              <a:tr h="3735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LCA digital tools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817510"/>
                  </a:ext>
                </a:extLst>
              </a:tr>
              <a:tr h="186797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Environmental Management Systems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Management tools: Impact, risk and environmental responsability. Environmental management systems. Environmental audits.Management tools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PPT and DOC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MIXED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IN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994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8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670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260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274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00988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5DC0337-6534-43B4-BA44-4D403F6D7F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7D9164-C028-4B26-9048-49FA9ED0CC8E}"/>
              </a:ext>
            </a:extLst>
          </p:cNvPr>
          <p:cNvSpPr txBox="1"/>
          <p:nvPr/>
        </p:nvSpPr>
        <p:spPr>
          <a:xfrm>
            <a:off x="100979" y="65849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4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9D91A2-A056-4FC0-94EB-719066FA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11" y="3036851"/>
            <a:ext cx="4249839" cy="32330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DB0416-AB0B-4F25-83A9-221C0AA2B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0" b="9899"/>
          <a:stretch/>
        </p:blipFill>
        <p:spPr>
          <a:xfrm>
            <a:off x="1293712" y="745233"/>
            <a:ext cx="3957878" cy="2340867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FC7A8BA-A82E-45AA-AD92-ED708849E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3090"/>
              </p:ext>
            </p:extLst>
          </p:nvPr>
        </p:nvGraphicFramePr>
        <p:xfrm>
          <a:off x="5543551" y="1644568"/>
          <a:ext cx="6772974" cy="3291840"/>
        </p:xfrm>
        <a:graphic>
          <a:graphicData uri="http://schemas.openxmlformats.org/drawingml/2006/table">
            <a:tbl>
              <a:tblPr/>
              <a:tblGrid>
                <a:gridCol w="481069">
                  <a:extLst>
                    <a:ext uri="{9D8B030D-6E8A-4147-A177-3AD203B41FA5}">
                      <a16:colId xmlns:a16="http://schemas.microsoft.com/office/drawing/2014/main" val="1171833277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319713714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125534398"/>
                    </a:ext>
                  </a:extLst>
                </a:gridCol>
                <a:gridCol w="519077">
                  <a:extLst>
                    <a:ext uri="{9D8B030D-6E8A-4147-A177-3AD203B41FA5}">
                      <a16:colId xmlns:a16="http://schemas.microsoft.com/office/drawing/2014/main" val="3900859351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729120037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2599750112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02140496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368950700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244668596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887442392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1296097600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3339967443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195714811"/>
                    </a:ext>
                  </a:extLst>
                </a:gridCol>
                <a:gridCol w="481069">
                  <a:extLst>
                    <a:ext uri="{9D8B030D-6E8A-4147-A177-3AD203B41FA5}">
                      <a16:colId xmlns:a16="http://schemas.microsoft.com/office/drawing/2014/main" val="4239158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ICT Skills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529515"/>
                  </a:ext>
                </a:extLst>
              </a:tr>
              <a:tr h="37359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LCA digital tools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817510"/>
                  </a:ext>
                </a:extLst>
              </a:tr>
              <a:tr h="186797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1">
                          <a:effectLst/>
                          <a:latin typeface="Arial Narrow" panose="020B0606020202030204" pitchFamily="34" charset="0"/>
                        </a:rPr>
                        <a:t>Environmental Management Systems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Management tools: Impact, risk and environmental responsability. Environmental management systems. Environmental audits.Management tools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UCLM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PPT and DOC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SPANISH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MIXED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IN CLASS</a:t>
                      </a: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994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8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670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260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900">
                          <a:effectLst/>
                          <a:latin typeface="Arial Narrow" panose="020B0606020202030204" pitchFamily="34" charset="0"/>
                        </a:rPr>
                        <a:t>274</a:t>
                      </a: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ES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" marR="324" marT="0" marB="0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00988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497C9A7-FD2A-425F-A5CC-B3EB781DD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1" t="28905" r="5976" b="24179"/>
          <a:stretch/>
        </p:blipFill>
        <p:spPr>
          <a:xfrm>
            <a:off x="-85725" y="6221731"/>
            <a:ext cx="12308887" cy="6362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67791CD-A022-49F9-B6BD-FE445A541F78}"/>
              </a:ext>
            </a:extLst>
          </p:cNvPr>
          <p:cNvSpPr txBox="1"/>
          <p:nvPr/>
        </p:nvSpPr>
        <p:spPr>
          <a:xfrm>
            <a:off x="0" y="129427"/>
            <a:ext cx="704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accent1"/>
                </a:solidFill>
                <a:latin typeface="Calibri-Italic"/>
              </a:rPr>
              <a:t>WP3- Task 3.4 Training content creation and new tools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20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1073</Words>
  <Application>Microsoft Office PowerPoint</Application>
  <PresentationFormat>Panorámica</PresentationFormat>
  <Paragraphs>221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Calibri-Italic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Andrés Rodrigo Rodrigo</dc:creator>
  <cp:lastModifiedBy>Manuel Andrés Rodrigo Rodrigo</cp:lastModifiedBy>
  <cp:revision>1</cp:revision>
  <dcterms:created xsi:type="dcterms:W3CDTF">2022-05-28T15:32:45Z</dcterms:created>
  <dcterms:modified xsi:type="dcterms:W3CDTF">2022-05-30T14:14:14Z</dcterms:modified>
</cp:coreProperties>
</file>