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E4456-B056-4444-9A23-F2A90A234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6D625D7-4F32-4AE8-AA85-20B4ED1E23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A15E21-B524-4D9D-8E5F-E639610B4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BAD48-8280-4331-A93B-7169A94D253A}" type="datetimeFigureOut">
              <a:rPr lang="de-AT" smtClean="0"/>
              <a:t>25.05.2022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D100CE-D609-491B-B059-4C7AEF884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702FE2-E40A-490C-B788-32597677E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A925-3C65-4DC5-B021-42F20E54E30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9646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341C58-D690-421E-A37B-2BFF38A18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57E7E4B-07FA-4428-9077-CEC104B23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E63CB3-D3EF-4C66-A386-56B41CA4A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BAD48-8280-4331-A93B-7169A94D253A}" type="datetimeFigureOut">
              <a:rPr lang="de-AT" smtClean="0"/>
              <a:t>25.05.2022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A60764-6B57-4079-A4FB-09150C7BE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8E8409-A96B-479C-9C7A-0A28E9F3D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A925-3C65-4DC5-B021-42F20E54E30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14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AEF90F3-47C9-4212-A0A3-88E5FAD7B3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2680EF-9820-46CB-AF6B-AC21FC51E3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6159E2-01EF-4B0F-BABA-D31BD91E9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BAD48-8280-4331-A93B-7169A94D253A}" type="datetimeFigureOut">
              <a:rPr lang="de-AT" smtClean="0"/>
              <a:t>25.05.2022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77B5FB-98E7-4305-A42A-14E6ABC24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47AE89-2544-4436-8B90-02C743732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A925-3C65-4DC5-B021-42F20E54E30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08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BA6A20-3EF4-432E-B303-360376C4D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E288E8-3D11-4B49-8E3B-38A4ABBAF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74F70B-D572-4FF0-8F81-17C171C4F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BAD48-8280-4331-A93B-7169A94D253A}" type="datetimeFigureOut">
              <a:rPr lang="de-AT" smtClean="0"/>
              <a:t>25.05.2022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AC1506-2F17-4606-A59A-8CCE08C31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0F0D62-3DE6-498F-BB07-9496FF381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A925-3C65-4DC5-B021-42F20E54E30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10346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F1BE0B-73D9-4F03-92A3-4D81DFC48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477CFBB-374E-48B1-B4D2-885F7EE38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5B837A-4C4C-4011-BF08-CFC28D7C2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BAD48-8280-4331-A93B-7169A94D253A}" type="datetimeFigureOut">
              <a:rPr lang="de-AT" smtClean="0"/>
              <a:t>25.05.2022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E98463-ECD3-45E8-84D2-D08EAFED2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313959-1439-448D-98EB-D351CC419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A925-3C65-4DC5-B021-42F20E54E30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49304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3C08F0-427C-4AA1-B8EE-CD8C7900E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CB9245-DE2F-4BA2-8677-001805FC7C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7E5F5FB-1B23-41C9-9010-37F54443C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A83FC48-9E67-4523-BEC2-B89760A1D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BAD48-8280-4331-A93B-7169A94D253A}" type="datetimeFigureOut">
              <a:rPr lang="de-AT" smtClean="0"/>
              <a:t>25.05.2022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644C0DF-1DD6-43EB-AEAD-7ACC2F6F5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70B32C-192C-42A9-AD64-0A6BD3EB0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A925-3C65-4DC5-B021-42F20E54E30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7286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309424-C8A9-4A75-9263-FE27CC819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7117A7-72D0-4933-AFBE-B3BC0B962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BBA1833-0A2F-497F-89B1-515B723C0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E634473-8A78-4022-B080-4BFC7B0FE6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848CED3-B5A2-4D26-8240-BE957C1D93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7E88163-ACF1-4655-8207-61B6BD9A8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BAD48-8280-4331-A93B-7169A94D253A}" type="datetimeFigureOut">
              <a:rPr lang="de-AT" smtClean="0"/>
              <a:t>25.05.2022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0EFD8FF-E061-4850-8F56-8C9E09D2E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4ACA3F4-9A0A-470E-AB2B-4962FEB63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A925-3C65-4DC5-B021-42F20E54E30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04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B1A4E7-E6A5-49E3-A353-9528D5E98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107F974-003C-4973-BC93-99446708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BAD48-8280-4331-A93B-7169A94D253A}" type="datetimeFigureOut">
              <a:rPr lang="de-AT" smtClean="0"/>
              <a:t>25.05.2022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FFDB1E3-DE2B-462C-A49C-3C3629CDD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7A0DF3-F3E2-4ADC-8A24-24009F491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A925-3C65-4DC5-B021-42F20E54E30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2600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3F9D323-9AF2-4ED7-AF3D-EF3DF8019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BAD48-8280-4331-A93B-7169A94D253A}" type="datetimeFigureOut">
              <a:rPr lang="de-AT" smtClean="0"/>
              <a:t>25.05.2022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F864B85-8F97-419D-BE3B-ADA3DEF44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4D392B5-93CB-4792-A762-CBF28C448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A925-3C65-4DC5-B021-42F20E54E30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883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861B7D-50F5-43FB-8BD8-8DF139C16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0C8F34-5577-4DF9-8A45-73AEA500C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8EE6CB8-790E-4BBF-AD87-0F7BAFC79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D0B6103-F538-4D76-8773-7265AB7E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BAD48-8280-4331-A93B-7169A94D253A}" type="datetimeFigureOut">
              <a:rPr lang="de-AT" smtClean="0"/>
              <a:t>25.05.2022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89328E0-A5C7-47BF-87D6-943A35D59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1AA339-CE34-4CE2-BB80-4832D5D96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A925-3C65-4DC5-B021-42F20E54E30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5298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732CB3-3BC6-4336-A56E-A741E96D9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11EAC65-3B9E-4EAE-A9D5-E3129CB144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8F5627A-FE47-441B-BD98-9AA6B7836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08D29F-084A-4974-9AE5-12B4D3556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BAD48-8280-4331-A93B-7169A94D253A}" type="datetimeFigureOut">
              <a:rPr lang="de-AT" smtClean="0"/>
              <a:t>25.05.2022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29C17FE-62E3-4DA5-B352-4E9FCEF7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CFC9488-7D94-4C6C-B07D-C66A35219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2A925-3C65-4DC5-B021-42F20E54E30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76970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6B1ADC6-B128-4931-AE65-EFAE69354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7AD07EB-B855-4042-84EC-4D36721BB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AEAA3C-AA76-45EC-BB62-7CFC663A62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BAD48-8280-4331-A93B-7169A94D253A}" type="datetimeFigureOut">
              <a:rPr lang="de-AT" smtClean="0"/>
              <a:t>25.05.2022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CF5D2B-FF93-4FC4-B847-8DA766ECEC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AF5556-14B9-4AC4-99D7-A5A531CDF7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2A925-3C65-4DC5-B021-42F20E54E30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6934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8DC768-37B2-4DA4-8E99-51AA4BB17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Setup and </a:t>
            </a:r>
            <a:r>
              <a:rPr lang="de-DE" dirty="0" err="1"/>
              <a:t>running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Train </a:t>
            </a:r>
            <a:r>
              <a:rPr lang="de-DE" dirty="0" err="1"/>
              <a:t>the</a:t>
            </a:r>
            <a:r>
              <a:rPr lang="de-DE" dirty="0"/>
              <a:t> Trainer Session </a:t>
            </a:r>
            <a:br>
              <a:rPr lang="de-DE" dirty="0"/>
            </a:br>
            <a:r>
              <a:rPr lang="de-DE" dirty="0"/>
              <a:t>WP 4.1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D65B550-D37B-41AE-A9AE-FAC66D6D6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38964"/>
          </a:xfrm>
        </p:spPr>
        <p:txBody>
          <a:bodyPr>
            <a:normAutofit/>
          </a:bodyPr>
          <a:lstStyle/>
          <a:p>
            <a:r>
              <a:rPr lang="de-DE" dirty="0"/>
              <a:t>Taskleader: </a:t>
            </a:r>
          </a:p>
          <a:p>
            <a:r>
              <a:rPr lang="de-DE" dirty="0"/>
              <a:t>AGRAR Plus (AP)</a:t>
            </a:r>
          </a:p>
          <a:p>
            <a:r>
              <a:rPr lang="de-DE" dirty="0" err="1"/>
              <a:t>Participating</a:t>
            </a:r>
            <a:r>
              <a:rPr lang="de-DE" dirty="0"/>
              <a:t> </a:t>
            </a:r>
            <a:r>
              <a:rPr lang="de-DE" dirty="0" err="1"/>
              <a:t>organisations</a:t>
            </a:r>
            <a:r>
              <a:rPr lang="de-DE" dirty="0"/>
              <a:t>: </a:t>
            </a:r>
          </a:p>
          <a:p>
            <a:r>
              <a:rPr lang="pt-BR" dirty="0"/>
              <a:t>UNITO, CONFAGRI, ISEKI, AERES,UHOH,ICOS, ACTIA, CERTH, GAIA, CONFAGRI,</a:t>
            </a:r>
            <a:r>
              <a:rPr lang="de-AT" dirty="0"/>
              <a:t>PT, GZS, LVA, UCLM, AC3A, INFOR, EFB, PA, CEPI</a:t>
            </a:r>
          </a:p>
        </p:txBody>
      </p:sp>
    </p:spTree>
    <p:extLst>
      <p:ext uri="{BB962C8B-B14F-4D97-AF65-F5344CB8AC3E}">
        <p14:creationId xmlns:p14="http://schemas.microsoft.com/office/powerpoint/2010/main" val="1779524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569D16-8690-49B1-9320-7C3AB5C39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Setup and </a:t>
            </a:r>
            <a:r>
              <a:rPr lang="de-DE" dirty="0" err="1"/>
              <a:t>running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Train </a:t>
            </a:r>
            <a:r>
              <a:rPr lang="de-DE" dirty="0" err="1"/>
              <a:t>the</a:t>
            </a:r>
            <a:r>
              <a:rPr lang="de-DE" dirty="0"/>
              <a:t> Trainer Session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914F41-D823-4C6C-A9DB-DAC256F35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/>
              <a:t>Duration (M26 – 36)</a:t>
            </a:r>
          </a:p>
          <a:p>
            <a:r>
              <a:rPr lang="de-DE" dirty="0" err="1"/>
              <a:t>Selection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trainers</a:t>
            </a:r>
            <a:r>
              <a:rPr lang="de-DE" dirty="0"/>
              <a:t> (M24 – 27)</a:t>
            </a:r>
          </a:p>
          <a:p>
            <a:pPr lvl="1"/>
            <a:r>
              <a:rPr lang="de-DE" dirty="0"/>
              <a:t>Suggestion: </a:t>
            </a:r>
            <a:r>
              <a:rPr lang="de-DE" dirty="0" err="1"/>
              <a:t>according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focus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results</a:t>
            </a:r>
            <a:r>
              <a:rPr lang="de-DE" dirty="0"/>
              <a:t> (lack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knowledge</a:t>
            </a:r>
            <a:r>
              <a:rPr lang="de-DE" dirty="0"/>
              <a:t> and </a:t>
            </a:r>
            <a:r>
              <a:rPr lang="de-DE" dirty="0" err="1"/>
              <a:t>skills</a:t>
            </a:r>
            <a:r>
              <a:rPr lang="de-DE" dirty="0"/>
              <a:t>)</a:t>
            </a:r>
          </a:p>
          <a:p>
            <a:r>
              <a:rPr lang="de-DE" b="1" dirty="0"/>
              <a:t>Material</a:t>
            </a:r>
            <a:r>
              <a:rPr lang="de-DE" dirty="0"/>
              <a:t> and </a:t>
            </a:r>
            <a:r>
              <a:rPr lang="de-DE" b="1" dirty="0" err="1"/>
              <a:t>monitoring</a:t>
            </a:r>
            <a:r>
              <a:rPr lang="de-DE" b="1" dirty="0"/>
              <a:t> </a:t>
            </a:r>
            <a:r>
              <a:rPr lang="de-DE" b="1" dirty="0" err="1"/>
              <a:t>tools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b="1" dirty="0" err="1"/>
              <a:t>ready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Train </a:t>
            </a:r>
            <a:r>
              <a:rPr lang="de-DE" dirty="0" err="1"/>
              <a:t>the</a:t>
            </a:r>
            <a:r>
              <a:rPr lang="de-DE" dirty="0"/>
              <a:t> Trainer Session (</a:t>
            </a:r>
            <a:r>
              <a:rPr lang="de-DE" dirty="0" err="1"/>
              <a:t>TtTS</a:t>
            </a:r>
            <a:r>
              <a:rPr lang="de-DE" dirty="0"/>
              <a:t>)</a:t>
            </a:r>
          </a:p>
          <a:p>
            <a:r>
              <a:rPr lang="de-DE" dirty="0"/>
              <a:t>As </a:t>
            </a:r>
            <a:r>
              <a:rPr lang="de-DE" b="1" dirty="0" err="1"/>
              <a:t>preparation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TtTS</a:t>
            </a:r>
            <a:r>
              <a:rPr lang="de-DE" dirty="0"/>
              <a:t>, </a:t>
            </a:r>
            <a:r>
              <a:rPr lang="de-DE" dirty="0" err="1"/>
              <a:t>selected</a:t>
            </a:r>
            <a:r>
              <a:rPr lang="de-DE" dirty="0"/>
              <a:t> </a:t>
            </a:r>
            <a:r>
              <a:rPr lang="de-DE" b="1" dirty="0"/>
              <a:t>Trainers </a:t>
            </a:r>
            <a:r>
              <a:rPr lang="de-DE" b="1" dirty="0" err="1"/>
              <a:t>get</a:t>
            </a:r>
            <a:r>
              <a:rPr lang="de-DE" b="1" dirty="0"/>
              <a:t> </a:t>
            </a:r>
            <a:r>
              <a:rPr lang="de-DE" b="1" dirty="0" err="1"/>
              <a:t>familiar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b="1" dirty="0"/>
              <a:t>online </a:t>
            </a:r>
            <a:r>
              <a:rPr lang="de-DE" b="1" dirty="0" err="1"/>
              <a:t>content</a:t>
            </a:r>
            <a:r>
              <a:rPr lang="de-DE" dirty="0"/>
              <a:t> </a:t>
            </a:r>
            <a:r>
              <a:rPr lang="de-DE" dirty="0" err="1"/>
              <a:t>over</a:t>
            </a:r>
            <a:r>
              <a:rPr lang="de-DE" dirty="0"/>
              <a:t> a </a:t>
            </a:r>
            <a:r>
              <a:rPr lang="de-DE" dirty="0" err="1"/>
              <a:t>period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weeks</a:t>
            </a:r>
            <a:endParaRPr lang="de-DE" dirty="0"/>
          </a:p>
          <a:p>
            <a:pPr lvl="1"/>
            <a:r>
              <a:rPr lang="de-DE" b="1" dirty="0"/>
              <a:t>Content </a:t>
            </a:r>
            <a:r>
              <a:rPr lang="de-DE" b="1" dirty="0" err="1"/>
              <a:t>providers</a:t>
            </a:r>
            <a:r>
              <a:rPr lang="de-DE" b="1" dirty="0"/>
              <a:t> </a:t>
            </a:r>
            <a:r>
              <a:rPr lang="de-DE" dirty="0"/>
              <a:t>(</a:t>
            </a:r>
            <a:r>
              <a:rPr lang="en-US" dirty="0"/>
              <a:t>INFOR, EFB, UCLM, UNITO, AP, CERTH, PA) </a:t>
            </a:r>
            <a:r>
              <a:rPr lang="en-US" b="1" dirty="0"/>
              <a:t>give support</a:t>
            </a:r>
          </a:p>
          <a:p>
            <a:r>
              <a:rPr lang="en-US" b="1" dirty="0"/>
              <a:t>Feedback </a:t>
            </a:r>
            <a:r>
              <a:rPr lang="en-US" dirty="0"/>
              <a:t>to</a:t>
            </a:r>
            <a:r>
              <a:rPr lang="en-US" b="1" dirty="0"/>
              <a:t> content </a:t>
            </a:r>
            <a:r>
              <a:rPr lang="en-US" dirty="0"/>
              <a:t>for modifications on content and roadmap per country T2.4</a:t>
            </a:r>
          </a:p>
          <a:p>
            <a:pPr lvl="1"/>
            <a:r>
              <a:rPr lang="en-US" dirty="0"/>
              <a:t>Satisfaction survey prepared, collected and evaluated by AP </a:t>
            </a:r>
            <a:r>
              <a:rPr lang="en-US" dirty="0">
                <a:sym typeface="Wingdings" panose="05000000000000000000" pitchFamily="2" charset="2"/>
              </a:rPr>
              <a:t> D4.1 Feedbacks from Trainers</a:t>
            </a:r>
            <a:endParaRPr lang="en-US" dirty="0"/>
          </a:p>
          <a:p>
            <a:r>
              <a:rPr lang="de-DE" dirty="0"/>
              <a:t>Training material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trainers</a:t>
            </a:r>
            <a:r>
              <a:rPr lang="de-DE" dirty="0"/>
              <a:t> on open source Learning </a:t>
            </a:r>
            <a:r>
              <a:rPr lang="de-DE" dirty="0" err="1"/>
              <a:t>management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chosen</a:t>
            </a:r>
            <a:r>
              <a:rPr lang="de-DE" dirty="0"/>
              <a:t> in T3.1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5917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569D16-8690-49B1-9320-7C3AB5C39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Setup and </a:t>
            </a:r>
            <a:r>
              <a:rPr lang="de-DE" dirty="0" err="1"/>
              <a:t>running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Train </a:t>
            </a:r>
            <a:r>
              <a:rPr lang="de-DE" dirty="0" err="1"/>
              <a:t>the</a:t>
            </a:r>
            <a:r>
              <a:rPr lang="de-DE" dirty="0"/>
              <a:t> Trainer Session</a:t>
            </a:r>
            <a:br>
              <a:rPr lang="de-DE" dirty="0"/>
            </a:b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914F41-D823-4C6C-A9DB-DAC256F35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err="1"/>
              <a:t>practical</a:t>
            </a:r>
            <a:r>
              <a:rPr lang="de-DE" dirty="0"/>
              <a:t> </a:t>
            </a:r>
            <a:r>
              <a:rPr lang="de-DE" dirty="0" err="1"/>
              <a:t>things</a:t>
            </a:r>
            <a:r>
              <a:rPr lang="de-DE" dirty="0"/>
              <a:t>:</a:t>
            </a:r>
          </a:p>
          <a:p>
            <a:r>
              <a:rPr lang="de-DE" dirty="0"/>
              <a:t>Duration: 3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inclass</a:t>
            </a:r>
            <a:r>
              <a:rPr lang="de-DE" dirty="0"/>
              <a:t> </a:t>
            </a:r>
            <a:r>
              <a:rPr lang="de-DE" dirty="0" err="1"/>
              <a:t>training</a:t>
            </a:r>
            <a:endParaRPr lang="de-AT" dirty="0"/>
          </a:p>
          <a:p>
            <a:r>
              <a:rPr lang="de-DE" dirty="0" err="1"/>
              <a:t>Venue</a:t>
            </a:r>
            <a:r>
              <a:rPr lang="de-DE" dirty="0"/>
              <a:t>: Sankt </a:t>
            </a:r>
            <a:r>
              <a:rPr lang="de-DE" dirty="0" err="1"/>
              <a:t>Poelten</a:t>
            </a:r>
            <a:r>
              <a:rPr lang="de-DE" dirty="0"/>
              <a:t>, Austria</a:t>
            </a:r>
          </a:p>
          <a:p>
            <a:r>
              <a:rPr lang="de-DE" dirty="0"/>
              <a:t>Date: </a:t>
            </a:r>
            <a:r>
              <a:rPr lang="de-DE" b="1" dirty="0" err="1"/>
              <a:t>depending</a:t>
            </a:r>
            <a:r>
              <a:rPr lang="de-DE" dirty="0"/>
              <a:t> on </a:t>
            </a:r>
            <a:r>
              <a:rPr lang="de-DE" b="1" dirty="0"/>
              <a:t>Material/</a:t>
            </a:r>
            <a:r>
              <a:rPr lang="de-DE" b="1" dirty="0" err="1"/>
              <a:t>Platform</a:t>
            </a:r>
            <a:r>
              <a:rPr lang="de-DE" b="1" dirty="0"/>
              <a:t> </a:t>
            </a:r>
            <a:r>
              <a:rPr lang="de-DE" b="1" dirty="0" err="1"/>
              <a:t>availability</a:t>
            </a:r>
            <a:endParaRPr lang="de-DE" b="1" dirty="0"/>
          </a:p>
          <a:p>
            <a:r>
              <a:rPr lang="de-DE" dirty="0"/>
              <a:t>Training on </a:t>
            </a:r>
            <a:r>
              <a:rPr lang="de-DE" dirty="0" err="1"/>
              <a:t>expenses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AGRAR Plus</a:t>
            </a:r>
          </a:p>
          <a:p>
            <a:r>
              <a:rPr lang="de-DE" b="1" dirty="0" err="1"/>
              <a:t>Each</a:t>
            </a:r>
            <a:r>
              <a:rPr lang="de-DE" b="1" dirty="0"/>
              <a:t> </a:t>
            </a:r>
            <a:r>
              <a:rPr lang="de-DE" b="1" dirty="0" err="1"/>
              <a:t>stakeholder</a:t>
            </a:r>
            <a:r>
              <a:rPr lang="de-DE" b="1" dirty="0"/>
              <a:t> </a:t>
            </a:r>
            <a:r>
              <a:rPr lang="de-DE" b="1" dirty="0" err="1"/>
              <a:t>representative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Agriculture</a:t>
            </a:r>
            <a:r>
              <a:rPr lang="de-DE" dirty="0"/>
              <a:t>, </a:t>
            </a:r>
            <a:r>
              <a:rPr lang="de-DE" dirty="0" err="1"/>
              <a:t>Forestry</a:t>
            </a:r>
            <a:r>
              <a:rPr lang="de-DE" dirty="0"/>
              <a:t>, </a:t>
            </a:r>
            <a:r>
              <a:rPr lang="de-DE" dirty="0" err="1"/>
              <a:t>Bioeconomy</a:t>
            </a:r>
            <a:r>
              <a:rPr lang="de-DE" dirty="0"/>
              <a:t> and VET Center (</a:t>
            </a:r>
            <a:r>
              <a:rPr lang="de-AT" dirty="0"/>
              <a:t>AC3A, ACTIA, AERES, AP, CEPI, CONFAGRI, CONFAGRI PT, UHOH, EFB, GAIA, </a:t>
            </a:r>
            <a:r>
              <a:rPr lang="pt-BR" dirty="0"/>
              <a:t>ICOS, INFOR, LVA, PA, SCOOP, UCLM, UNITO) </a:t>
            </a:r>
            <a:r>
              <a:rPr lang="pt-BR" b="1" dirty="0"/>
              <a:t>provides one trainer </a:t>
            </a:r>
            <a:r>
              <a:rPr lang="pt-BR" dirty="0"/>
              <a:t>and </a:t>
            </a:r>
            <a:r>
              <a:rPr lang="pt-BR" b="1" dirty="0"/>
              <a:t>cover its expenses </a:t>
            </a:r>
            <a:r>
              <a:rPr lang="pt-BR" dirty="0"/>
              <a:t>for TtTS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5848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</Words>
  <Application>Microsoft Office PowerPoint</Application>
  <PresentationFormat>Breitbild</PresentationFormat>
  <Paragraphs>22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</vt:lpstr>
      <vt:lpstr>Setup and running of  Train the Trainer Session  WP 4.1</vt:lpstr>
      <vt:lpstr>Setup and running of Train the Trainer Session</vt:lpstr>
      <vt:lpstr>Setup and running of Train the Trainer Session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 the Trainer Session</dc:title>
  <dc:creator>J.Petschko</dc:creator>
  <cp:lastModifiedBy>J.Petschko</cp:lastModifiedBy>
  <cp:revision>7</cp:revision>
  <dcterms:created xsi:type="dcterms:W3CDTF">2022-05-25T15:37:53Z</dcterms:created>
  <dcterms:modified xsi:type="dcterms:W3CDTF">2022-05-25T17:33:23Z</dcterms:modified>
</cp:coreProperties>
</file>